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0933-BC22-42F6-921B-3652ED7D4558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425841-534E-47FD-B03E-EBDC9461EAE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0933-BC22-42F6-921B-3652ED7D4558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5841-534E-47FD-B03E-EBDC9461E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0933-BC22-42F6-921B-3652ED7D4558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5841-534E-47FD-B03E-EBDC9461E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0933-BC22-42F6-921B-3652ED7D4558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5841-534E-47FD-B03E-EBDC9461E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0933-BC22-42F6-921B-3652ED7D4558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5841-534E-47FD-B03E-EBDC9461EAE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0933-BC22-42F6-921B-3652ED7D4558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5841-534E-47FD-B03E-EBDC9461EAE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0933-BC22-42F6-921B-3652ED7D4558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5841-534E-47FD-B03E-EBDC9461EAE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0933-BC22-42F6-921B-3652ED7D4558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5841-534E-47FD-B03E-EBDC9461E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0933-BC22-42F6-921B-3652ED7D4558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5841-534E-47FD-B03E-EBDC9461E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0933-BC22-42F6-921B-3652ED7D4558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5841-534E-47FD-B03E-EBDC9461E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0933-BC22-42F6-921B-3652ED7D4558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5841-534E-47FD-B03E-EBDC9461E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DA90933-BC22-42F6-921B-3652ED7D4558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3425841-534E-47FD-B03E-EBDC9461EAE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1057;&#1074;&#1077;&#1090;&#1083;&#1086;&#1074;&#1072;%20&#1080;&#1079;%20&#1041;&#1077;&#1089;&#1083;&#1072;&#1085;&#1072;....AV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099319"/>
          </a:xfrm>
        </p:spPr>
        <p:txBody>
          <a:bodyPr/>
          <a:lstStyle/>
          <a:p>
            <a:r>
              <a:rPr lang="ru-RU" sz="6000" dirty="0" smtClean="0"/>
              <a:t>Урок Мира: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068960"/>
            <a:ext cx="8640960" cy="1219200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chemeClr val="tx1"/>
                </a:solidFill>
              </a:rPr>
              <a:t>п</a:t>
            </a:r>
            <a:r>
              <a:rPr lang="ru-RU" sz="4000" b="1" i="1" dirty="0" smtClean="0">
                <a:solidFill>
                  <a:schemeClr val="tx1"/>
                </a:solidFill>
              </a:rPr>
              <a:t>амяти жертв трагедии Беслана</a:t>
            </a:r>
            <a:endParaRPr lang="ru-RU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7"/>
          <a:stretch/>
        </p:blipFill>
        <p:spPr bwMode="auto">
          <a:xfrm>
            <a:off x="539552" y="332657"/>
            <a:ext cx="4104456" cy="2635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7754"/>
            <a:ext cx="3600400" cy="2465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08" y="3573016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130" y="3177105"/>
            <a:ext cx="4762349" cy="3185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30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39" y="3974670"/>
            <a:ext cx="388539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7" y="1698832"/>
            <a:ext cx="5306634" cy="3547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782" y="260648"/>
            <a:ext cx="4482653" cy="2876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5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40" y="99731"/>
            <a:ext cx="4987439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6" y="4129097"/>
            <a:ext cx="2987303" cy="247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1953283"/>
            <a:ext cx="5450442" cy="3809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3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67" y="622422"/>
            <a:ext cx="7238578" cy="5428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1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/>
              <a:t>Символ Мира</a:t>
            </a: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208240" cy="492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30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5В\pige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899248" cy="629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2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899" y="764704"/>
            <a:ext cx="5208240" cy="492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9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59</TotalTime>
  <Words>9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Урок Мира:</vt:lpstr>
      <vt:lpstr>Презентация PowerPoint</vt:lpstr>
      <vt:lpstr>Презентация PowerPoint</vt:lpstr>
      <vt:lpstr>Презентация PowerPoint</vt:lpstr>
      <vt:lpstr>Презентация PowerPoint</vt:lpstr>
      <vt:lpstr>Символ Мира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Мира:</dc:title>
  <dc:creator>Lena</dc:creator>
  <cp:lastModifiedBy>Lena</cp:lastModifiedBy>
  <cp:revision>8</cp:revision>
  <dcterms:created xsi:type="dcterms:W3CDTF">2014-08-31T12:00:03Z</dcterms:created>
  <dcterms:modified xsi:type="dcterms:W3CDTF">2014-08-31T12:59:33Z</dcterms:modified>
</cp:coreProperties>
</file>