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6" autoAdjust="0"/>
  </p:normalViewPr>
  <p:slideViewPr>
    <p:cSldViewPr>
      <p:cViewPr varScale="1">
        <p:scale>
          <a:sx n="64" d="100"/>
          <a:sy n="64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62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69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77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55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54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7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87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51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51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35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95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53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Растения Урала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204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01" y="404664"/>
            <a:ext cx="3891794" cy="25929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665" y="3572294"/>
            <a:ext cx="3755821" cy="26060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00" y="3715477"/>
            <a:ext cx="3092170" cy="24628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80" y="404665"/>
            <a:ext cx="2845806" cy="2592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2001" y="3078361"/>
            <a:ext cx="309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Гадюка обыкновенная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4022" y="3078361"/>
            <a:ext cx="3400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Стрекоза большое коромысло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2000" y="6178374"/>
            <a:ext cx="280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Лягушка озерная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6" y="6200575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Тритон обыкновенный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48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9" y="188640"/>
            <a:ext cx="3744416" cy="2808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8640"/>
            <a:ext cx="3744416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01008"/>
            <a:ext cx="3744416" cy="2808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008"/>
            <a:ext cx="3744416" cy="2808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3068871"/>
            <a:ext cx="37444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Клен </a:t>
            </a:r>
            <a:r>
              <a:rPr lang="ru-RU" dirty="0" err="1" smtClean="0"/>
              <a:t>ясенелистный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306887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Манжетка обыкновенная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63093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Калужница болотная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630932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Ольха серая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744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21" y="3545100"/>
            <a:ext cx="3641915" cy="2731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01" y="3577884"/>
            <a:ext cx="3641915" cy="27314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21" y="301043"/>
            <a:ext cx="3641915" cy="27314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1043"/>
            <a:ext cx="3641915" cy="27314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2601" y="312088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Лох серебристый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96021" y="312088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Боярышник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2601" y="6340678"/>
            <a:ext cx="3451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Иван-Чай узколистный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996021" y="634067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Хвощ полевой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794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906" y="332656"/>
            <a:ext cx="3456384" cy="2592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62" y="332656"/>
            <a:ext cx="3456384" cy="259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62" y="3573016"/>
            <a:ext cx="3456384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199" y="3573016"/>
            <a:ext cx="3456384" cy="2592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0962" y="3061079"/>
            <a:ext cx="293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Герань лесная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306107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Сосна обыкновенная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1905" y="6327394"/>
            <a:ext cx="314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Лиственница сибирская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13887" y="6313949"/>
            <a:ext cx="3365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Рогоз широколистный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165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73016"/>
            <a:ext cx="3256587" cy="2442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64" y="3573016"/>
            <a:ext cx="2119287" cy="29309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6424"/>
            <a:ext cx="2198196" cy="293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6424"/>
            <a:ext cx="3256587" cy="2442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1764" y="436022"/>
            <a:ext cx="241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Медуница неясная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933387" y="2908020"/>
            <a:ext cx="144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Ива козья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61653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Липа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1" y="6165304"/>
            <a:ext cx="177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Лилия </a:t>
            </a:r>
            <a:r>
              <a:rPr lang="ru-RU" dirty="0" err="1" smtClean="0"/>
              <a:t>саранка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363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/>
          <a:lstStyle/>
          <a:p>
            <a:r>
              <a:rPr lang="ru-RU" dirty="0" smtClean="0"/>
              <a:t>Животные Урала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329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08" y="332656"/>
            <a:ext cx="2969138" cy="26648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66" y="3717032"/>
            <a:ext cx="3301945" cy="24764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02" y="3915149"/>
            <a:ext cx="3301944" cy="22783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66" y="332656"/>
            <a:ext cx="2925717" cy="26804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3766" y="3140968"/>
            <a:ext cx="236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Лось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19229" y="31409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Косуля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634686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Бобр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19229" y="634686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Рысь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01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284" y="3557450"/>
            <a:ext cx="3207037" cy="24052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58" y="3557450"/>
            <a:ext cx="3776572" cy="24637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96" y="374854"/>
            <a:ext cx="3293825" cy="24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117"/>
            <a:ext cx="3537119" cy="24618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299695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Медведь бурый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84168" y="29969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Кабан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6237312"/>
            <a:ext cx="155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Еж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013304" y="61874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862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0684"/>
            <a:ext cx="3557904" cy="26684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0684"/>
            <a:ext cx="2487375" cy="3316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62" y="3226809"/>
            <a:ext cx="2348082" cy="3316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81068"/>
            <a:ext cx="3149654" cy="23622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91880" y="4766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Аист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35535" y="322680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Филин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857593" y="4216957"/>
            <a:ext cx="196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Белолобый гусь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932040" y="617397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Зяблик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4039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57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Растения Урала</vt:lpstr>
      <vt:lpstr>Презентация PowerPoint</vt:lpstr>
      <vt:lpstr>Презентация PowerPoint</vt:lpstr>
      <vt:lpstr>Презентация PowerPoint</vt:lpstr>
      <vt:lpstr>Презентация PowerPoint</vt:lpstr>
      <vt:lpstr>Животные Урала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 Урала</dc:title>
  <cp:lastModifiedBy>M&amp;M</cp:lastModifiedBy>
  <cp:revision>5</cp:revision>
  <dcterms:modified xsi:type="dcterms:W3CDTF">2013-10-15T14:53:20Z</dcterms:modified>
</cp:coreProperties>
</file>