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87CEB-57FA-4988-B3DC-EFEB0AA08A23}" type="datetimeFigureOut">
              <a:rPr lang="ru-RU" smtClean="0"/>
              <a:pPr/>
              <a:t>26.09.2012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9E0CA01-68EB-405E-A96F-3471BCC1A40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87CEB-57FA-4988-B3DC-EFEB0AA08A23}" type="datetimeFigureOut">
              <a:rPr lang="ru-RU" smtClean="0"/>
              <a:pPr/>
              <a:t>26.09.2012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0CA01-68EB-405E-A96F-3471BCC1A4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87CEB-57FA-4988-B3DC-EFEB0AA08A23}" type="datetimeFigureOut">
              <a:rPr lang="ru-RU" smtClean="0"/>
              <a:pPr/>
              <a:t>26.09.2012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0CA01-68EB-405E-A96F-3471BCC1A4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3487CEB-57FA-4988-B3DC-EFEB0AA08A23}" type="datetimeFigureOut">
              <a:rPr lang="ru-RU" smtClean="0"/>
              <a:pPr/>
              <a:t>26.09.2012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69E0CA01-68EB-405E-A96F-3471BCC1A40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87CEB-57FA-4988-B3DC-EFEB0AA08A23}" type="datetimeFigureOut">
              <a:rPr lang="ru-RU" smtClean="0"/>
              <a:pPr/>
              <a:t>26.09.2012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0CA01-68EB-405E-A96F-3471BCC1A40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87CEB-57FA-4988-B3DC-EFEB0AA08A23}" type="datetimeFigureOut">
              <a:rPr lang="ru-RU" smtClean="0"/>
              <a:pPr/>
              <a:t>26.09.2012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0CA01-68EB-405E-A96F-3471BCC1A40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0CA01-68EB-405E-A96F-3471BCC1A40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87CEB-57FA-4988-B3DC-EFEB0AA08A23}" type="datetimeFigureOut">
              <a:rPr lang="ru-RU" smtClean="0"/>
              <a:pPr/>
              <a:t>26.09.2012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87CEB-57FA-4988-B3DC-EFEB0AA08A23}" type="datetimeFigureOut">
              <a:rPr lang="ru-RU" smtClean="0"/>
              <a:pPr/>
              <a:t>26.09.2012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0CA01-68EB-405E-A96F-3471BCC1A40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87CEB-57FA-4988-B3DC-EFEB0AA08A23}" type="datetimeFigureOut">
              <a:rPr lang="ru-RU" smtClean="0"/>
              <a:pPr/>
              <a:t>26.09.2012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0CA01-68EB-405E-A96F-3471BCC1A4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3487CEB-57FA-4988-B3DC-EFEB0AA08A23}" type="datetimeFigureOut">
              <a:rPr lang="ru-RU" smtClean="0"/>
              <a:pPr/>
              <a:t>26.09.2012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9E0CA01-68EB-405E-A96F-3471BCC1A40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87CEB-57FA-4988-B3DC-EFEB0AA08A23}" type="datetimeFigureOut">
              <a:rPr lang="ru-RU" smtClean="0"/>
              <a:pPr/>
              <a:t>26.09.2012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9E0CA01-68EB-405E-A96F-3471BCC1A40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3487CEB-57FA-4988-B3DC-EFEB0AA08A23}" type="datetimeFigureOut">
              <a:rPr lang="ru-RU" smtClean="0"/>
              <a:pPr/>
              <a:t>26.09.2012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69E0CA01-68EB-405E-A96F-3471BCC1A40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357166"/>
            <a:ext cx="8964488" cy="1572206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ru-RU" b="1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Холокост</a:t>
            </a:r>
            <a:r>
              <a:rPr b="1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:</a:t>
            </a:r>
            <a:br>
              <a:rPr b="1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b="1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прерванное детство</a:t>
            </a:r>
            <a:endParaRPr lang="ru-RU" b="1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13314" name="Picture 2" descr="http://xronical.narod.ru/images/warm2/ev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57356" y="2214554"/>
            <a:ext cx="5385466" cy="411992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260648"/>
            <a:ext cx="8435280" cy="197504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Слово "холокост" — греческого происхождения, оно означает "жертва всесожжения".</a:t>
            </a:r>
            <a:endParaRPr lang="ru-RU" dirty="0"/>
          </a:p>
        </p:txBody>
      </p:sp>
      <p:pic>
        <p:nvPicPr>
          <p:cNvPr id="14338" name="Picture 2" descr="&amp;khcy;&amp;ocy;&amp;lcy;&amp;ocy;&amp;kcy;&amp;ocy;&amp;scy;&amp;tcy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080" y="3789040"/>
            <a:ext cx="3024336" cy="2797513"/>
          </a:xfrm>
          <a:prstGeom prst="rect">
            <a:avLst/>
          </a:prstGeom>
          <a:noFill/>
        </p:spPr>
      </p:pic>
      <p:pic>
        <p:nvPicPr>
          <p:cNvPr id="14340" name="Picture 4" descr="&amp;khcy;&amp;ocy;&amp;lcy;&amp;ocy;&amp;kcy;&amp;ocy;&amp;scy;&amp;tcy;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2636912"/>
            <a:ext cx="4536504" cy="3425059"/>
          </a:xfrm>
          <a:prstGeom prst="rect">
            <a:avLst/>
          </a:prstGeom>
          <a:noFill/>
        </p:spPr>
      </p:pic>
      <p:pic>
        <p:nvPicPr>
          <p:cNvPr id="14342" name="Picture 6" descr="&amp;khcy;&amp;ocy;&amp;lcy;&amp;ocy;&amp;kcy;&amp;ocy;&amp;scy;&amp;tcy;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92080" y="1628800"/>
            <a:ext cx="3024336" cy="21602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Ян-Петер Пфеффер</a:t>
            </a:r>
            <a:endParaRPr lang="ru-RU" b="1" dirty="0"/>
          </a:p>
        </p:txBody>
      </p:sp>
      <p:pic>
        <p:nvPicPr>
          <p:cNvPr id="15362" name="Picture 2" descr="&amp;YAcy;&amp;ncy;-&amp;Pcy;&amp;iecy;&amp;tcy;&amp;iecy;&amp;rcy; &amp;Pcy;&amp;fcy;&amp;iecy;&amp;fcy;&amp;fcy;&amp;iecy;&amp;rcy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340768"/>
            <a:ext cx="3312368" cy="3884878"/>
          </a:xfrm>
          <a:prstGeom prst="rect">
            <a:avLst/>
          </a:prstGeom>
          <a:noFill/>
        </p:spPr>
      </p:pic>
      <p:pic>
        <p:nvPicPr>
          <p:cNvPr id="15364" name="Picture 4" descr="http://t2.gstatic.com/images?q=tbn:ANd9GcQSpgVZvgOnBU9mJ8-XI7ejDAIEo9DdGQb7iSCsgJ_YlMD7f5f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08560" y="1484784"/>
            <a:ext cx="5017329" cy="3456384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3805422" y="5157192"/>
            <a:ext cx="501505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2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Гитлер и Ян-Петер</a:t>
            </a:r>
            <a:endParaRPr lang="ru-RU" sz="32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68478" y="260648"/>
            <a:ext cx="4319452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Томас Кулька</a:t>
            </a:r>
          </a:p>
          <a:p>
            <a:pPr algn="ctr"/>
            <a:endParaRPr lang="ru-RU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16386" name="Picture 2" descr="&amp;Tcy;&amp;ocy;&amp;mcy;&amp;acy;&amp;scy; &amp;Kcy;&amp;ucy;&amp;lcy;&amp;softcy;&amp;kcy;&amp;acy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052736"/>
            <a:ext cx="2736304" cy="3685634"/>
          </a:xfrm>
          <a:prstGeom prst="rect">
            <a:avLst/>
          </a:prstGeom>
          <a:noFill/>
        </p:spPr>
      </p:pic>
      <p:pic>
        <p:nvPicPr>
          <p:cNvPr id="16388" name="Picture 4" descr="&amp;khcy;&amp;ocy;&amp;lcy;&amp;ocy;&amp;kcy;&amp;ocy;&amp;scy;&amp;tcy;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23928" y="1340768"/>
            <a:ext cx="4127844" cy="3240360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683568" y="4797152"/>
            <a:ext cx="7704856" cy="221599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dirty="0"/>
              <a:t>Место и дата рождения: </a:t>
            </a:r>
            <a:r>
              <a:rPr lang="ru-RU" sz="2800" dirty="0" err="1"/>
              <a:t>Оломоуц</a:t>
            </a:r>
            <a:r>
              <a:rPr lang="ru-RU" sz="2800" dirty="0"/>
              <a:t>, Чехословакия</a:t>
            </a:r>
            <a:br>
              <a:rPr lang="ru-RU" sz="2800" dirty="0"/>
            </a:br>
            <a:r>
              <a:rPr lang="ru-RU" sz="2800" dirty="0"/>
              <a:t>25 мая 1934 года</a:t>
            </a:r>
          </a:p>
          <a:p>
            <a:pPr algn="ctr"/>
            <a:endParaRPr lang="ru-RU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85720" y="357166"/>
            <a:ext cx="828092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Во время Второй мировой войны германские нацисты и их союзники убили около шести миллионов евреев.</a:t>
            </a:r>
          </a:p>
          <a:p>
            <a:endParaRPr lang="ru-RU" sz="2400" dirty="0" smtClean="0"/>
          </a:p>
          <a:p>
            <a:r>
              <a:rPr lang="ru-RU" sz="2400" dirty="0" smtClean="0"/>
              <a:t> В 1933 году еврейское население Европы превышало девять миллионов человек. </a:t>
            </a:r>
            <a:endParaRPr lang="ru-RU" sz="2400" dirty="0"/>
          </a:p>
        </p:txBody>
      </p:sp>
      <p:pic>
        <p:nvPicPr>
          <p:cNvPr id="5" name="Picture 4" descr="дети за решеткой "/>
          <p:cNvPicPr>
            <a:picLocks noChangeAspect="1" noChangeArrowheads="1"/>
          </p:cNvPicPr>
          <p:nvPr/>
        </p:nvPicPr>
        <p:blipFill>
          <a:blip r:embed="rId2" cstate="print">
            <a:lum bright="-12000"/>
          </a:blip>
          <a:srcRect/>
          <a:stretch>
            <a:fillRect/>
          </a:stretch>
        </p:blipFill>
        <p:spPr bwMode="auto">
          <a:xfrm>
            <a:off x="1714480" y="2214554"/>
            <a:ext cx="5429288" cy="4511627"/>
          </a:xfrm>
          <a:prstGeom prst="rect">
            <a:avLst/>
          </a:prstGeom>
          <a:noFill/>
          <a:effectLst>
            <a:softEdge rad="1270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11119" y="2492896"/>
            <a:ext cx="883288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Спасибо за внимани</a:t>
            </a:r>
            <a:r>
              <a:rPr lang="ru-RU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е</a:t>
            </a:r>
            <a:endParaRPr lang="ru-RU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29058" y="4000505"/>
            <a:ext cx="4938708" cy="240065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2400" b="1" cap="none" spc="0" dirty="0" smtClean="0">
                <a:ln w="50800"/>
                <a:effectLst/>
              </a:rPr>
              <a:t>Презентацию выполнили ученицы 6«в» класса</a:t>
            </a:r>
          </a:p>
          <a:p>
            <a:pPr algn="ctr"/>
            <a:r>
              <a:rPr lang="ru-RU" sz="2400" b="1" cap="none" spc="0" dirty="0" smtClean="0">
                <a:ln w="50800"/>
                <a:effectLst/>
              </a:rPr>
              <a:t>Мария </a:t>
            </a:r>
            <a:r>
              <a:rPr lang="ru-RU" sz="2400" b="1" cap="none" spc="0" dirty="0" err="1" smtClean="0">
                <a:ln w="50800"/>
                <a:effectLst/>
              </a:rPr>
              <a:t>Ситчихина</a:t>
            </a:r>
            <a:r>
              <a:rPr lang="ru-RU" sz="2400" b="1" cap="none" spc="0" dirty="0" smtClean="0">
                <a:ln w="50800"/>
                <a:effectLst/>
              </a:rPr>
              <a:t> </a:t>
            </a:r>
          </a:p>
          <a:p>
            <a:pPr algn="ctr"/>
            <a:r>
              <a:rPr lang="ru-RU" sz="2400" b="1" cap="none" spc="0" dirty="0" smtClean="0">
                <a:ln w="50800"/>
                <a:effectLst/>
              </a:rPr>
              <a:t> Юлия </a:t>
            </a:r>
            <a:r>
              <a:rPr lang="ru-RU" sz="2400" b="1" cap="none" spc="0" dirty="0" err="1" smtClean="0">
                <a:ln w="50800"/>
                <a:effectLst/>
              </a:rPr>
              <a:t>Богдашова</a:t>
            </a:r>
            <a:endParaRPr lang="ru-RU" sz="2400" b="1" cap="none" spc="0" dirty="0" smtClean="0">
              <a:ln w="50800"/>
              <a:effectLst/>
            </a:endParaRPr>
          </a:p>
          <a:p>
            <a:pPr algn="ctr"/>
            <a:endParaRPr lang="ru-RU" sz="54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50</TotalTime>
  <Words>73</Words>
  <Application>Microsoft Office PowerPoint</Application>
  <PresentationFormat>Экран (4:3)</PresentationFormat>
  <Paragraphs>13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Бумажная</vt:lpstr>
      <vt:lpstr>Холокост: прерванное детство</vt:lpstr>
      <vt:lpstr>Слово "холокост" — греческого происхождения, оно означает "жертва всесожжения".</vt:lpstr>
      <vt:lpstr>Ян-Петер Пфеффер</vt:lpstr>
      <vt:lpstr>Слайд 4</vt:lpstr>
      <vt:lpstr>Слайд 5</vt:lpstr>
      <vt:lpstr>Слайд 6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Холокост.</dc:title>
  <dc:creator>1</dc:creator>
  <cp:lastModifiedBy>Борис</cp:lastModifiedBy>
  <cp:revision>7</cp:revision>
  <dcterms:created xsi:type="dcterms:W3CDTF">2012-09-18T05:25:56Z</dcterms:created>
  <dcterms:modified xsi:type="dcterms:W3CDTF">2012-09-26T11:52:16Z</dcterms:modified>
</cp:coreProperties>
</file>