
<file path=[Content_Types].xml><?xml version="1.0" encoding="utf-8"?>
<Types xmlns="http://schemas.openxmlformats.org/package/2006/content-types">
  <Default Extension="wmf" ContentType="image/x-wmf"/>
  <Default Extension="png" ContentType="image/png"/>
  <Default Extension="jpg" ContentType="image/jpeg"/>
  <Default Extension="jpeg" ContentType="image/jpeg"/>
  <Default Extension="xml" ContentType="application/xml"/>
  <Default Extension="rels" ContentType="application/vnd.openxmlformats-package.relationships+xml"/>
  <Default Extension="bin" ContentType="application/vnd.openxmlformats-officedocument.oleObject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app.xml" ContentType="application/vnd.openxmlformats-officedocument.extended-properties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docProps/core.xml" ContentType="application/vnd.openxmlformats-package.core-properti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aveSubsetFonts="1">
  <p:sldMasterIdLst>
    <p:sldMasterId id="2147483648" r:id="rId1"/>
  </p:sldMasterIdLst>
  <p:sldIdLst>
    <p:sldId id="256" r:id="rId3"/>
    <p:sldId id="257" r:id="rId4"/>
    <p:sldId id="258" r:id="rId5"/>
    <p:sldId id="259" r:id="rId6"/>
  </p:sldIdLst>
  <p:sldSz cx="12192000" cy="6858000"/>
  <p:notesSz cx="12192000" cy="6858000"/>
  <p:defaultTextStyle>
    <a:defPPr>
      <a:defRPr lang="ru-RU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236" y="-90"/>
      </p:cViewPr>
      <p:guideLst>
        <p:guide pos="2160" orient="horz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presProps" Target="presProps.xml" /><Relationship Id="rId8" Type="http://schemas.openxmlformats.org/officeDocument/2006/relationships/tableStyles" Target="tableStyles.xml" /><Relationship Id="rId9" Type="http://schemas.openxmlformats.org/officeDocument/2006/relationships/viewProps" Target="viewProps.xml" /></Relationship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title" userDrawn="1">
  <p:cSld name="Title Sl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 bwMode="auto">
          <a:xfrm>
            <a:off x="914400" y="2130425"/>
            <a:ext cx="10363199" cy="1470025"/>
          </a:xfrm>
        </p:spPr>
        <p:txBody>
          <a:bodyPr/>
          <a:lstStyle>
            <a:lvl1pPr algn="ctr">
              <a:defRPr b="1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 bwMode="auto">
          <a:xfrm>
            <a:off x="1828800" y="3886200"/>
            <a:ext cx="8534399" cy="175259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defRPr/>
            </a:pPr>
            <a:r>
              <a:rPr lang="ru-RU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6EB4D43-F783-4E09-8208-6AA351DBC29B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8E3F0E9-0FC2-4DDE-87CF-3BA6A04EA4CC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vertTx" userDrawn="1">
  <p:cSld name="Title and Vertical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6EB4D43-F783-4E09-8208-6AA351DBC29B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8E3F0E9-0FC2-4DDE-87CF-3BA6A04EA4CC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vertTitleAndTx" userDrawn="1">
  <p:cSld name="Vertical Title and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 bwMode="auto">
          <a:xfrm>
            <a:off x="8839199" y="274638"/>
            <a:ext cx="2743200" cy="5851525"/>
          </a:xfrm>
        </p:spPr>
        <p:txBody>
          <a:bodyPr vert="eaVert"/>
          <a:lstStyle>
            <a:lvl1pPr algn="ctr">
              <a:defRPr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 bwMode="auto">
          <a:xfrm>
            <a:off x="609599" y="274638"/>
            <a:ext cx="8026399" cy="5851525"/>
          </a:xfrm>
        </p:spPr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6EB4D43-F783-4E09-8208-6AA351DBC29B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8E3F0E9-0FC2-4DDE-87CF-3BA6A04EA4CC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obj" userDrawn="1">
  <p:cSld name="Title and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6EB4D43-F783-4E09-8208-6AA351DBC29B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8E3F0E9-0FC2-4DDE-87CF-3BA6A04EA4CC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secHead" userDrawn="1">
  <p:cSld name="Section Header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963083" y="4406901"/>
            <a:ext cx="10363199" cy="1362074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963083" y="2906713"/>
            <a:ext cx="10363199" cy="150018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6EB4D43-F783-4E09-8208-6AA351DBC29B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8E3F0E9-0FC2-4DDE-87CF-3BA6A04EA4CC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twoObj" userDrawn="1">
  <p:cSld name="Two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 bwMode="auto">
          <a:xfrm>
            <a:off x="1583497" y="1600201"/>
            <a:ext cx="4704522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 bwMode="auto">
          <a:xfrm>
            <a:off x="6576053" y="1600201"/>
            <a:ext cx="5006346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6EB4D43-F783-4E09-8208-6AA351DBC29B}" type="datetimeFigureOut">
              <a:rPr lang="ru-RU"/>
              <a:t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8E3F0E9-0FC2-4DDE-87CF-3BA6A04EA4CC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twoTxTwoObj" userDrawn="1">
  <p:cSld name="Comparis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1583497" y="1535113"/>
            <a:ext cx="470452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 bwMode="auto">
          <a:xfrm>
            <a:off x="1583497" y="2174874"/>
            <a:ext cx="470452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 bwMode="auto">
          <a:xfrm>
            <a:off x="6480042" y="1535113"/>
            <a:ext cx="510235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 bwMode="auto">
          <a:xfrm>
            <a:off x="6480042" y="2174874"/>
            <a:ext cx="510235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6EB4D43-F783-4E09-8208-6AA351DBC29B}" type="datetimeFigureOut">
              <a:rPr lang="ru-RU"/>
              <a:t/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8E3F0E9-0FC2-4DDE-87CF-3BA6A04EA4CC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titleOnly" userDrawn="1">
  <p:cSld name="Title Only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6EB4D43-F783-4E09-8208-6AA351DBC29B}" type="datetimeFigureOut">
              <a:rPr lang="ru-RU"/>
              <a:t/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8E3F0E9-0FC2-4DDE-87CF-3BA6A04EA4CC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blank" userDrawn="1">
  <p:cSld name="Blank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6EB4D43-F783-4E09-8208-6AA351DBC29B}" type="datetimeFigureOut">
              <a:rPr lang="ru-RU"/>
              <a:t/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8E3F0E9-0FC2-4DDE-87CF-3BA6A04EA4CC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objTx" userDrawn="1">
  <p:cSld name="Content with Capt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1583497" y="273049"/>
            <a:ext cx="355239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>
          <a:xfrm>
            <a:off x="5327913" y="273050"/>
            <a:ext cx="625448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1583497" y="1435101"/>
            <a:ext cx="3552394" cy="46910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6EB4D43-F783-4E09-8208-6AA351DBC29B}" type="datetimeFigureOut">
              <a:rPr lang="ru-RU"/>
              <a:t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8E3F0E9-0FC2-4DDE-87CF-3BA6A04EA4CC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picTx" userDrawn="1">
  <p:cSld name="Picture with Capt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1583497" y="4800600"/>
            <a:ext cx="9985109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 bwMode="auto">
          <a:xfrm>
            <a:off x="1583497" y="612774"/>
            <a:ext cx="9985109" cy="411479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1583497" y="5367337"/>
            <a:ext cx="9985109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6EB4D43-F783-4E09-8208-6AA351DBC29B}" type="datetimeFigureOut">
              <a:rPr lang="ru-RU"/>
              <a:t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8E3F0E9-0FC2-4DDE-87CF-3BA6A04EA4CC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0">
  <p:cSld name=""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1583497" y="1600201"/>
            <a:ext cx="9998901" cy="4525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46" name="Shape 1058"/>
          <p:cNvSpPr>
            <a:spLocks noChangeArrowheads="1" noGrp="1"/>
          </p:cNvSpPr>
          <p:nvPr userDrawn="1"/>
        </p:nvSpPr>
        <p:spPr bwMode="auto">
          <a:xfrm>
            <a:off x="0" y="0"/>
            <a:ext cx="12191999" cy="6858000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6343" y="6641"/>
                </a:moveTo>
                <a:lnTo>
                  <a:pt x="6343" y="6641"/>
                </a:lnTo>
                <a:cubicBezTo>
                  <a:pt x="7781" y="2374"/>
                  <a:pt x="8594" y="0"/>
                  <a:pt x="8594" y="0"/>
                </a:cubicBezTo>
                <a:lnTo>
                  <a:pt x="0" y="0"/>
                </a:lnTo>
                <a:lnTo>
                  <a:pt x="0" y="43200"/>
                </a:lnTo>
                <a:lnTo>
                  <a:pt x="43200" y="43200"/>
                </a:lnTo>
                <a:lnTo>
                  <a:pt x="43200" y="37760"/>
                </a:lnTo>
                <a:lnTo>
                  <a:pt x="43200" y="37760"/>
                </a:lnTo>
                <a:cubicBezTo>
                  <a:pt x="43200" y="37760"/>
                  <a:pt x="34824" y="39282"/>
                  <a:pt x="21228" y="41101"/>
                </a:cubicBezTo>
                <a:lnTo>
                  <a:pt x="21228" y="41101"/>
                </a:lnTo>
                <a:cubicBezTo>
                  <a:pt x="3446" y="43478"/>
                  <a:pt x="-5241" y="41016"/>
                  <a:pt x="6343" y="6641"/>
                </a:cubicBezTo>
                <a:close/>
              </a:path>
            </a:pathLst>
          </a:custGeom>
          <a:solidFill>
            <a:schemeClr val="accent1"/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47" name="Shape 1059"/>
          <p:cNvSpPr>
            <a:spLocks noChangeArrowheads="1" noGrp="1"/>
          </p:cNvSpPr>
          <p:nvPr userDrawn="1"/>
        </p:nvSpPr>
        <p:spPr bwMode="auto">
          <a:xfrm>
            <a:off x="0" y="0"/>
            <a:ext cx="12191999" cy="6858000"/>
          </a:xfrm>
        </p:spPr>
      </p:sp>
      <p:sp>
        <p:nvSpPr>
          <p:cNvPr id="48" name="Shape 1060"/>
          <p:cNvSpPr>
            <a:spLocks noChangeArrowheads="1" noGrp="1"/>
          </p:cNvSpPr>
          <p:nvPr userDrawn="1"/>
        </p:nvSpPr>
        <p:spPr bwMode="auto">
          <a:xfrm>
            <a:off x="0" y="0"/>
            <a:ext cx="12191999" cy="6858000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22361" y="36777"/>
                </a:moveTo>
                <a:lnTo>
                  <a:pt x="22361" y="36777"/>
                </a:lnTo>
                <a:cubicBezTo>
                  <a:pt x="5219" y="39070"/>
                  <a:pt x="-2372" y="36412"/>
                  <a:pt x="7775" y="6299"/>
                </a:cubicBezTo>
                <a:lnTo>
                  <a:pt x="7775" y="6299"/>
                </a:lnTo>
                <a:cubicBezTo>
                  <a:pt x="9119" y="2311"/>
                  <a:pt x="9892" y="58"/>
                  <a:pt x="9911" y="0"/>
                </a:cubicBezTo>
                <a:lnTo>
                  <a:pt x="8597" y="0"/>
                </a:lnTo>
                <a:lnTo>
                  <a:pt x="8597" y="0"/>
                </a:lnTo>
                <a:cubicBezTo>
                  <a:pt x="8597" y="0"/>
                  <a:pt x="7784" y="2374"/>
                  <a:pt x="6346" y="6641"/>
                </a:cubicBezTo>
                <a:lnTo>
                  <a:pt x="6346" y="6641"/>
                </a:lnTo>
                <a:cubicBezTo>
                  <a:pt x="-5238" y="41016"/>
                  <a:pt x="3448" y="43478"/>
                  <a:pt x="21229" y="41101"/>
                </a:cubicBezTo>
                <a:lnTo>
                  <a:pt x="21229" y="41101"/>
                </a:lnTo>
                <a:cubicBezTo>
                  <a:pt x="34825" y="39282"/>
                  <a:pt x="43200" y="37760"/>
                  <a:pt x="43200" y="37760"/>
                </a:cubicBezTo>
                <a:lnTo>
                  <a:pt x="43200" y="33612"/>
                </a:lnTo>
                <a:lnTo>
                  <a:pt x="43200" y="33612"/>
                </a:lnTo>
                <a:cubicBezTo>
                  <a:pt x="43110" y="33630"/>
                  <a:pt x="35168" y="35065"/>
                  <a:pt x="22361" y="36777"/>
                </a:cubicBezTo>
                <a:close/>
              </a:path>
            </a:pathLst>
          </a:custGeom>
          <a:solidFill>
            <a:schemeClr val="accent1">
              <a:alpha val="9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49" name="Shape 1061"/>
          <p:cNvSpPr>
            <a:spLocks noChangeArrowheads="1" noGrp="1"/>
          </p:cNvSpPr>
          <p:nvPr userDrawn="1"/>
        </p:nvSpPr>
        <p:spPr bwMode="auto">
          <a:xfrm>
            <a:off x="0" y="0"/>
            <a:ext cx="12191999" cy="6858000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22276" y="37156"/>
                </a:moveTo>
                <a:lnTo>
                  <a:pt x="22276" y="37156"/>
                </a:lnTo>
                <a:cubicBezTo>
                  <a:pt x="5093" y="39454"/>
                  <a:pt x="-2596" y="36819"/>
                  <a:pt x="7680" y="6325"/>
                </a:cubicBezTo>
                <a:lnTo>
                  <a:pt x="7680" y="6325"/>
                </a:lnTo>
                <a:cubicBezTo>
                  <a:pt x="9010" y="2380"/>
                  <a:pt x="9781" y="117"/>
                  <a:pt x="9819" y="0"/>
                </a:cubicBezTo>
                <a:lnTo>
                  <a:pt x="8597" y="0"/>
                </a:lnTo>
                <a:lnTo>
                  <a:pt x="8597" y="0"/>
                </a:lnTo>
                <a:cubicBezTo>
                  <a:pt x="8597" y="0"/>
                  <a:pt x="7784" y="2374"/>
                  <a:pt x="6346" y="6641"/>
                </a:cubicBezTo>
                <a:lnTo>
                  <a:pt x="6346" y="6641"/>
                </a:lnTo>
                <a:cubicBezTo>
                  <a:pt x="-5238" y="41016"/>
                  <a:pt x="3448" y="43478"/>
                  <a:pt x="21229" y="41101"/>
                </a:cubicBezTo>
                <a:lnTo>
                  <a:pt x="21229" y="41101"/>
                </a:lnTo>
                <a:cubicBezTo>
                  <a:pt x="34825" y="39282"/>
                  <a:pt x="43200" y="37760"/>
                  <a:pt x="43200" y="37760"/>
                </a:cubicBezTo>
                <a:lnTo>
                  <a:pt x="43200" y="33980"/>
                </a:lnTo>
                <a:lnTo>
                  <a:pt x="43200" y="33980"/>
                </a:lnTo>
                <a:cubicBezTo>
                  <a:pt x="43020" y="34016"/>
                  <a:pt x="35046" y="35449"/>
                  <a:pt x="22276" y="37156"/>
                </a:cubicBezTo>
                <a:close/>
              </a:path>
            </a:pathLst>
          </a:custGeom>
          <a:solidFill>
            <a:schemeClr val="accent1">
              <a:alpha val="18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50" name="Shape 1062"/>
          <p:cNvSpPr>
            <a:spLocks noChangeArrowheads="1" noGrp="1"/>
          </p:cNvSpPr>
          <p:nvPr userDrawn="1"/>
        </p:nvSpPr>
        <p:spPr bwMode="auto">
          <a:xfrm>
            <a:off x="0" y="0"/>
            <a:ext cx="12191999" cy="6858000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22192" y="37535"/>
                </a:moveTo>
                <a:lnTo>
                  <a:pt x="22192" y="37535"/>
                </a:lnTo>
                <a:cubicBezTo>
                  <a:pt x="4968" y="39839"/>
                  <a:pt x="-2820" y="37226"/>
                  <a:pt x="7585" y="6350"/>
                </a:cubicBezTo>
                <a:lnTo>
                  <a:pt x="7585" y="6350"/>
                </a:lnTo>
                <a:cubicBezTo>
                  <a:pt x="8900" y="2448"/>
                  <a:pt x="9670" y="176"/>
                  <a:pt x="9726" y="0"/>
                </a:cubicBezTo>
                <a:lnTo>
                  <a:pt x="8597" y="0"/>
                </a:lnTo>
                <a:lnTo>
                  <a:pt x="8597" y="0"/>
                </a:lnTo>
                <a:cubicBezTo>
                  <a:pt x="8597" y="0"/>
                  <a:pt x="7784" y="2374"/>
                  <a:pt x="6346" y="6641"/>
                </a:cubicBezTo>
                <a:lnTo>
                  <a:pt x="6346" y="6641"/>
                </a:lnTo>
                <a:cubicBezTo>
                  <a:pt x="-5238" y="41016"/>
                  <a:pt x="3448" y="43478"/>
                  <a:pt x="21229" y="41101"/>
                </a:cubicBezTo>
                <a:lnTo>
                  <a:pt x="21229" y="41101"/>
                </a:lnTo>
                <a:cubicBezTo>
                  <a:pt x="34825" y="39282"/>
                  <a:pt x="43200" y="37760"/>
                  <a:pt x="43200" y="37760"/>
                </a:cubicBezTo>
                <a:lnTo>
                  <a:pt x="43200" y="34348"/>
                </a:lnTo>
                <a:lnTo>
                  <a:pt x="43200" y="34348"/>
                </a:lnTo>
                <a:cubicBezTo>
                  <a:pt x="42885" y="34402"/>
                  <a:pt x="34924" y="35833"/>
                  <a:pt x="22192" y="37535"/>
                </a:cubicBezTo>
                <a:close/>
              </a:path>
            </a:pathLst>
          </a:custGeom>
          <a:solidFill>
            <a:schemeClr val="accent1">
              <a:alpha val="26998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51" name="Shape 1063"/>
          <p:cNvSpPr>
            <a:spLocks noChangeArrowheads="1" noGrp="1"/>
          </p:cNvSpPr>
          <p:nvPr userDrawn="1"/>
        </p:nvSpPr>
        <p:spPr bwMode="auto">
          <a:xfrm>
            <a:off x="0" y="0"/>
            <a:ext cx="12191999" cy="6858000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22107" y="37914"/>
                </a:moveTo>
                <a:lnTo>
                  <a:pt x="22107" y="37914"/>
                </a:lnTo>
                <a:cubicBezTo>
                  <a:pt x="4842" y="40223"/>
                  <a:pt x="-3044" y="37634"/>
                  <a:pt x="7490" y="6376"/>
                </a:cubicBezTo>
                <a:lnTo>
                  <a:pt x="7490" y="6376"/>
                </a:lnTo>
                <a:cubicBezTo>
                  <a:pt x="8790" y="2517"/>
                  <a:pt x="9559" y="235"/>
                  <a:pt x="9634" y="0"/>
                </a:cubicBezTo>
                <a:lnTo>
                  <a:pt x="8597" y="0"/>
                </a:lnTo>
                <a:lnTo>
                  <a:pt x="8597" y="0"/>
                </a:lnTo>
                <a:cubicBezTo>
                  <a:pt x="8597" y="0"/>
                  <a:pt x="7784" y="2374"/>
                  <a:pt x="6346" y="6641"/>
                </a:cubicBezTo>
                <a:lnTo>
                  <a:pt x="6346" y="6641"/>
                </a:lnTo>
                <a:cubicBezTo>
                  <a:pt x="-5238" y="41016"/>
                  <a:pt x="3448" y="43478"/>
                  <a:pt x="21229" y="41101"/>
                </a:cubicBezTo>
                <a:lnTo>
                  <a:pt x="21229" y="41101"/>
                </a:lnTo>
                <a:cubicBezTo>
                  <a:pt x="34825" y="39282"/>
                  <a:pt x="43200" y="37760"/>
                  <a:pt x="43200" y="37760"/>
                </a:cubicBezTo>
                <a:lnTo>
                  <a:pt x="43200" y="34717"/>
                </a:lnTo>
                <a:lnTo>
                  <a:pt x="43200" y="34717"/>
                </a:lnTo>
                <a:cubicBezTo>
                  <a:pt x="42795" y="34789"/>
                  <a:pt x="34802" y="36217"/>
                  <a:pt x="22107" y="37914"/>
                </a:cubicBezTo>
                <a:close/>
              </a:path>
            </a:pathLst>
          </a:custGeom>
          <a:solidFill>
            <a:schemeClr val="accent1">
              <a:alpha val="36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52" name="Shape 1064"/>
          <p:cNvSpPr>
            <a:spLocks noChangeArrowheads="1" noGrp="1"/>
          </p:cNvSpPr>
          <p:nvPr userDrawn="1"/>
        </p:nvSpPr>
        <p:spPr bwMode="auto">
          <a:xfrm>
            <a:off x="0" y="0"/>
            <a:ext cx="12191999" cy="6858000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22022" y="38293"/>
                </a:moveTo>
                <a:lnTo>
                  <a:pt x="22022" y="38293"/>
                </a:lnTo>
                <a:cubicBezTo>
                  <a:pt x="4717" y="40608"/>
                  <a:pt x="-3267" y="38041"/>
                  <a:pt x="7394" y="6401"/>
                </a:cubicBezTo>
                <a:lnTo>
                  <a:pt x="7394" y="6401"/>
                </a:lnTo>
                <a:cubicBezTo>
                  <a:pt x="8680" y="2586"/>
                  <a:pt x="9448" y="293"/>
                  <a:pt x="9542" y="0"/>
                </a:cubicBezTo>
                <a:lnTo>
                  <a:pt x="8597" y="0"/>
                </a:lnTo>
                <a:lnTo>
                  <a:pt x="8597" y="0"/>
                </a:lnTo>
                <a:cubicBezTo>
                  <a:pt x="8597" y="0"/>
                  <a:pt x="7784" y="2374"/>
                  <a:pt x="6346" y="6641"/>
                </a:cubicBezTo>
                <a:lnTo>
                  <a:pt x="6346" y="6641"/>
                </a:lnTo>
                <a:cubicBezTo>
                  <a:pt x="-5238" y="41016"/>
                  <a:pt x="3448" y="43478"/>
                  <a:pt x="21229" y="41101"/>
                </a:cubicBezTo>
                <a:lnTo>
                  <a:pt x="21229" y="41101"/>
                </a:lnTo>
                <a:cubicBezTo>
                  <a:pt x="34825" y="39282"/>
                  <a:pt x="43200" y="37760"/>
                  <a:pt x="43200" y="37760"/>
                </a:cubicBezTo>
                <a:lnTo>
                  <a:pt x="43200" y="35085"/>
                </a:lnTo>
                <a:lnTo>
                  <a:pt x="43200" y="35085"/>
                </a:lnTo>
                <a:cubicBezTo>
                  <a:pt x="42705" y="35175"/>
                  <a:pt x="34680" y="36601"/>
                  <a:pt x="22022" y="38293"/>
                </a:cubicBezTo>
                <a:close/>
              </a:path>
            </a:pathLst>
          </a:custGeom>
          <a:solidFill>
            <a:schemeClr val="accent1">
              <a:alpha val="4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53" name="Shape 1065"/>
          <p:cNvSpPr>
            <a:spLocks noChangeArrowheads="1" noGrp="1"/>
          </p:cNvSpPr>
          <p:nvPr userDrawn="1"/>
        </p:nvSpPr>
        <p:spPr bwMode="auto">
          <a:xfrm>
            <a:off x="0" y="0"/>
            <a:ext cx="12191999" cy="6858000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21937" y="38673"/>
                </a:moveTo>
                <a:lnTo>
                  <a:pt x="21937" y="38673"/>
                </a:lnTo>
                <a:cubicBezTo>
                  <a:pt x="4591" y="40992"/>
                  <a:pt x="-3491" y="38448"/>
                  <a:pt x="7299" y="6427"/>
                </a:cubicBezTo>
                <a:lnTo>
                  <a:pt x="7299" y="6427"/>
                </a:lnTo>
                <a:cubicBezTo>
                  <a:pt x="8570" y="2655"/>
                  <a:pt x="9336" y="352"/>
                  <a:pt x="9449" y="0"/>
                </a:cubicBezTo>
                <a:lnTo>
                  <a:pt x="8597" y="0"/>
                </a:lnTo>
                <a:lnTo>
                  <a:pt x="8597" y="0"/>
                </a:lnTo>
                <a:cubicBezTo>
                  <a:pt x="8597" y="0"/>
                  <a:pt x="7784" y="2374"/>
                  <a:pt x="6346" y="6641"/>
                </a:cubicBezTo>
                <a:lnTo>
                  <a:pt x="6346" y="6641"/>
                </a:lnTo>
                <a:cubicBezTo>
                  <a:pt x="-5238" y="41016"/>
                  <a:pt x="3448" y="43478"/>
                  <a:pt x="21229" y="41101"/>
                </a:cubicBezTo>
                <a:lnTo>
                  <a:pt x="21229" y="41101"/>
                </a:lnTo>
                <a:cubicBezTo>
                  <a:pt x="34825" y="39282"/>
                  <a:pt x="43200" y="37760"/>
                  <a:pt x="43200" y="37760"/>
                </a:cubicBezTo>
                <a:lnTo>
                  <a:pt x="43200" y="35453"/>
                </a:lnTo>
                <a:lnTo>
                  <a:pt x="43200" y="35453"/>
                </a:lnTo>
                <a:cubicBezTo>
                  <a:pt x="42570" y="35561"/>
                  <a:pt x="34558" y="36985"/>
                  <a:pt x="21937" y="38673"/>
                </a:cubicBezTo>
                <a:close/>
              </a:path>
            </a:pathLst>
          </a:custGeom>
          <a:solidFill>
            <a:schemeClr val="accent1">
              <a:alpha val="5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54" name="Shape 1066"/>
          <p:cNvSpPr>
            <a:spLocks noChangeArrowheads="1" noGrp="1"/>
          </p:cNvSpPr>
          <p:nvPr userDrawn="1"/>
        </p:nvSpPr>
        <p:spPr bwMode="auto">
          <a:xfrm>
            <a:off x="0" y="0"/>
            <a:ext cx="12191999" cy="6858000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21853" y="39052"/>
                </a:moveTo>
                <a:lnTo>
                  <a:pt x="21853" y="39052"/>
                </a:lnTo>
                <a:cubicBezTo>
                  <a:pt x="4466" y="41377"/>
                  <a:pt x="-3715" y="38855"/>
                  <a:pt x="7204" y="6453"/>
                </a:cubicBezTo>
                <a:lnTo>
                  <a:pt x="7204" y="6453"/>
                </a:lnTo>
                <a:cubicBezTo>
                  <a:pt x="8461" y="2724"/>
                  <a:pt x="9225" y="411"/>
                  <a:pt x="9357" y="0"/>
                </a:cubicBezTo>
                <a:lnTo>
                  <a:pt x="8597" y="0"/>
                </a:lnTo>
                <a:lnTo>
                  <a:pt x="8597" y="0"/>
                </a:lnTo>
                <a:cubicBezTo>
                  <a:pt x="8597" y="0"/>
                  <a:pt x="7784" y="2374"/>
                  <a:pt x="6346" y="6641"/>
                </a:cubicBezTo>
                <a:lnTo>
                  <a:pt x="6346" y="6641"/>
                </a:lnTo>
                <a:cubicBezTo>
                  <a:pt x="-5238" y="41016"/>
                  <a:pt x="3448" y="43478"/>
                  <a:pt x="21229" y="41101"/>
                </a:cubicBezTo>
                <a:lnTo>
                  <a:pt x="21229" y="41101"/>
                </a:lnTo>
                <a:cubicBezTo>
                  <a:pt x="34825" y="39282"/>
                  <a:pt x="43200" y="37760"/>
                  <a:pt x="43200" y="37760"/>
                </a:cubicBezTo>
                <a:lnTo>
                  <a:pt x="43200" y="35822"/>
                </a:lnTo>
                <a:lnTo>
                  <a:pt x="43200" y="35822"/>
                </a:lnTo>
                <a:cubicBezTo>
                  <a:pt x="42480" y="35948"/>
                  <a:pt x="34436" y="37369"/>
                  <a:pt x="21853" y="39052"/>
                </a:cubicBezTo>
                <a:close/>
              </a:path>
            </a:pathLst>
          </a:custGeom>
          <a:solidFill>
            <a:schemeClr val="accent1">
              <a:alpha val="63999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55" name="Shape 1067"/>
          <p:cNvSpPr>
            <a:spLocks noChangeArrowheads="1" noGrp="1"/>
          </p:cNvSpPr>
          <p:nvPr userDrawn="1"/>
        </p:nvSpPr>
        <p:spPr bwMode="auto">
          <a:xfrm>
            <a:off x="0" y="0"/>
            <a:ext cx="12191999" cy="6858000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21768" y="39431"/>
                </a:moveTo>
                <a:lnTo>
                  <a:pt x="21768" y="39431"/>
                </a:lnTo>
                <a:cubicBezTo>
                  <a:pt x="4340" y="41761"/>
                  <a:pt x="-3939" y="39262"/>
                  <a:pt x="7109" y="6478"/>
                </a:cubicBezTo>
                <a:lnTo>
                  <a:pt x="7109" y="6478"/>
                </a:lnTo>
                <a:cubicBezTo>
                  <a:pt x="8351" y="2792"/>
                  <a:pt x="9114" y="470"/>
                  <a:pt x="9265" y="0"/>
                </a:cubicBezTo>
                <a:lnTo>
                  <a:pt x="8597" y="0"/>
                </a:lnTo>
                <a:lnTo>
                  <a:pt x="8597" y="0"/>
                </a:lnTo>
                <a:cubicBezTo>
                  <a:pt x="8597" y="0"/>
                  <a:pt x="7784" y="2374"/>
                  <a:pt x="6346" y="6641"/>
                </a:cubicBezTo>
                <a:lnTo>
                  <a:pt x="6346" y="6641"/>
                </a:lnTo>
                <a:cubicBezTo>
                  <a:pt x="-5238" y="41016"/>
                  <a:pt x="3448" y="43478"/>
                  <a:pt x="21229" y="41101"/>
                </a:cubicBezTo>
                <a:lnTo>
                  <a:pt x="21229" y="41101"/>
                </a:lnTo>
                <a:cubicBezTo>
                  <a:pt x="34825" y="39282"/>
                  <a:pt x="43200" y="37760"/>
                  <a:pt x="43200" y="37760"/>
                </a:cubicBezTo>
                <a:lnTo>
                  <a:pt x="43200" y="36190"/>
                </a:lnTo>
                <a:lnTo>
                  <a:pt x="43200" y="36190"/>
                </a:lnTo>
                <a:cubicBezTo>
                  <a:pt x="42390" y="36334"/>
                  <a:pt x="34314" y="37753"/>
                  <a:pt x="21768" y="39431"/>
                </a:cubicBezTo>
                <a:close/>
              </a:path>
            </a:pathLst>
          </a:custGeom>
          <a:solidFill>
            <a:schemeClr val="accent1">
              <a:alpha val="73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56" name="Shape 1068"/>
          <p:cNvSpPr>
            <a:spLocks noChangeArrowheads="1" noGrp="1"/>
          </p:cNvSpPr>
          <p:nvPr userDrawn="1"/>
        </p:nvSpPr>
        <p:spPr bwMode="auto">
          <a:xfrm>
            <a:off x="0" y="0"/>
            <a:ext cx="12191999" cy="6858000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21683" y="39810"/>
                </a:moveTo>
                <a:lnTo>
                  <a:pt x="21683" y="39810"/>
                </a:lnTo>
                <a:cubicBezTo>
                  <a:pt x="4214" y="42146"/>
                  <a:pt x="-4163" y="39669"/>
                  <a:pt x="7014" y="6504"/>
                </a:cubicBezTo>
                <a:lnTo>
                  <a:pt x="7014" y="6504"/>
                </a:lnTo>
                <a:cubicBezTo>
                  <a:pt x="8241" y="2861"/>
                  <a:pt x="9003" y="528"/>
                  <a:pt x="9172" y="0"/>
                </a:cubicBezTo>
                <a:lnTo>
                  <a:pt x="8597" y="0"/>
                </a:lnTo>
                <a:lnTo>
                  <a:pt x="8597" y="0"/>
                </a:lnTo>
                <a:cubicBezTo>
                  <a:pt x="8597" y="0"/>
                  <a:pt x="7784" y="2374"/>
                  <a:pt x="6346" y="6641"/>
                </a:cubicBezTo>
                <a:lnTo>
                  <a:pt x="6346" y="6641"/>
                </a:lnTo>
                <a:cubicBezTo>
                  <a:pt x="-5238" y="41016"/>
                  <a:pt x="3448" y="43478"/>
                  <a:pt x="21229" y="41101"/>
                </a:cubicBezTo>
                <a:lnTo>
                  <a:pt x="21229" y="41101"/>
                </a:lnTo>
                <a:cubicBezTo>
                  <a:pt x="34825" y="39282"/>
                  <a:pt x="43200" y="37760"/>
                  <a:pt x="43200" y="37760"/>
                </a:cubicBezTo>
                <a:lnTo>
                  <a:pt x="43200" y="36558"/>
                </a:lnTo>
                <a:lnTo>
                  <a:pt x="43200" y="36558"/>
                </a:lnTo>
                <a:cubicBezTo>
                  <a:pt x="42300" y="36720"/>
                  <a:pt x="34192" y="38137"/>
                  <a:pt x="21683" y="39810"/>
                </a:cubicBezTo>
                <a:close/>
              </a:path>
            </a:pathLst>
          </a:custGeom>
          <a:solidFill>
            <a:schemeClr val="accent1">
              <a:alpha val="82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57" name="Shape 1069"/>
          <p:cNvSpPr>
            <a:spLocks noChangeArrowheads="1" noGrp="1"/>
          </p:cNvSpPr>
          <p:nvPr userDrawn="1"/>
        </p:nvSpPr>
        <p:spPr bwMode="auto">
          <a:xfrm>
            <a:off x="0" y="0"/>
            <a:ext cx="12191999" cy="6858000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21599" y="40189"/>
                </a:moveTo>
                <a:lnTo>
                  <a:pt x="21599" y="40189"/>
                </a:lnTo>
                <a:cubicBezTo>
                  <a:pt x="4089" y="42530"/>
                  <a:pt x="-4386" y="40077"/>
                  <a:pt x="6918" y="6529"/>
                </a:cubicBezTo>
                <a:lnTo>
                  <a:pt x="6918" y="6529"/>
                </a:lnTo>
                <a:cubicBezTo>
                  <a:pt x="8131" y="2930"/>
                  <a:pt x="8892" y="587"/>
                  <a:pt x="9080" y="0"/>
                </a:cubicBezTo>
                <a:lnTo>
                  <a:pt x="8597" y="0"/>
                </a:lnTo>
                <a:lnTo>
                  <a:pt x="8597" y="0"/>
                </a:lnTo>
                <a:cubicBezTo>
                  <a:pt x="8597" y="0"/>
                  <a:pt x="7784" y="2374"/>
                  <a:pt x="6346" y="6641"/>
                </a:cubicBezTo>
                <a:lnTo>
                  <a:pt x="6346" y="6641"/>
                </a:lnTo>
                <a:cubicBezTo>
                  <a:pt x="-5238" y="41016"/>
                  <a:pt x="3448" y="43478"/>
                  <a:pt x="21229" y="41101"/>
                </a:cubicBezTo>
                <a:lnTo>
                  <a:pt x="21229" y="41101"/>
                </a:lnTo>
                <a:cubicBezTo>
                  <a:pt x="34825" y="39282"/>
                  <a:pt x="43200" y="37760"/>
                  <a:pt x="43200" y="37760"/>
                </a:cubicBezTo>
                <a:lnTo>
                  <a:pt x="43200" y="36926"/>
                </a:lnTo>
                <a:lnTo>
                  <a:pt x="43200" y="36926"/>
                </a:lnTo>
                <a:cubicBezTo>
                  <a:pt x="42165" y="37107"/>
                  <a:pt x="34070" y="38521"/>
                  <a:pt x="21599" y="40189"/>
                </a:cubicBezTo>
                <a:close/>
              </a:path>
            </a:pathLst>
          </a:custGeom>
          <a:solidFill>
            <a:schemeClr val="accent1">
              <a:alpha val="91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58" name="Shape 1070"/>
          <p:cNvSpPr>
            <a:spLocks noChangeArrowheads="1" noGrp="1"/>
          </p:cNvSpPr>
          <p:nvPr userDrawn="1"/>
        </p:nvSpPr>
        <p:spPr bwMode="auto">
          <a:xfrm>
            <a:off x="0" y="0"/>
            <a:ext cx="12191999" cy="6858000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21514" y="40568"/>
                </a:moveTo>
                <a:lnTo>
                  <a:pt x="21514" y="40568"/>
                </a:lnTo>
                <a:cubicBezTo>
                  <a:pt x="3963" y="42915"/>
                  <a:pt x="-4610" y="40484"/>
                  <a:pt x="6823" y="6555"/>
                </a:cubicBezTo>
                <a:lnTo>
                  <a:pt x="6823" y="6555"/>
                </a:lnTo>
                <a:cubicBezTo>
                  <a:pt x="8022" y="2999"/>
                  <a:pt x="8781" y="646"/>
                  <a:pt x="8988" y="0"/>
                </a:cubicBezTo>
                <a:lnTo>
                  <a:pt x="8597" y="0"/>
                </a:lnTo>
                <a:lnTo>
                  <a:pt x="8597" y="0"/>
                </a:lnTo>
                <a:cubicBezTo>
                  <a:pt x="8597" y="0"/>
                  <a:pt x="7784" y="2374"/>
                  <a:pt x="6346" y="6641"/>
                </a:cubicBezTo>
                <a:lnTo>
                  <a:pt x="6346" y="6641"/>
                </a:lnTo>
                <a:cubicBezTo>
                  <a:pt x="-5238" y="41016"/>
                  <a:pt x="3448" y="43478"/>
                  <a:pt x="21229" y="41101"/>
                </a:cubicBezTo>
                <a:lnTo>
                  <a:pt x="21229" y="41101"/>
                </a:lnTo>
                <a:cubicBezTo>
                  <a:pt x="34825" y="39282"/>
                  <a:pt x="43200" y="37760"/>
                  <a:pt x="43200" y="37760"/>
                </a:cubicBezTo>
                <a:lnTo>
                  <a:pt x="43200" y="37295"/>
                </a:lnTo>
                <a:lnTo>
                  <a:pt x="43200" y="37295"/>
                </a:lnTo>
                <a:cubicBezTo>
                  <a:pt x="42075" y="37493"/>
                  <a:pt x="33948" y="38905"/>
                  <a:pt x="21514" y="40568"/>
                </a:cubicBezTo>
                <a:close/>
              </a:path>
            </a:pathLst>
          </a:custGeom>
          <a:solidFill>
            <a:schemeClr val="accent1"/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1583497" y="274638"/>
            <a:ext cx="9998901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 bwMode="auto">
          <a:xfrm>
            <a:off x="9264351" y="6356350"/>
            <a:ext cx="231804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	</a:t>
            </a:r>
            <a:fld id="{F8E3F0E9-0FC2-4DDE-87CF-3BA6A04EA4CC}" type="slidenum">
              <a:rPr lang="ru-RU"/>
              <a:t/>
            </a:fld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 bwMode="auto">
          <a:xfrm>
            <a:off x="1619018" y="6356350"/>
            <a:ext cx="28447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6EB4D43-F783-4E09-8208-6AA351DBC29B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 bwMode="auto">
          <a:xfrm>
            <a:off x="5125706" y="6356350"/>
            <a:ext cx="356258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>
        <a:spcBef>
          <a:spcPts val="0"/>
        </a:spcBef>
        <a:buNone/>
        <a:defRPr sz="4400" b="1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>
        <a:spcBef>
          <a:spcPts val="0"/>
        </a:spcBef>
        <a:buFont typeface="Arial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>
        <a:spcBef>
          <a:spcPts val="0"/>
        </a:spcBef>
        <a:buFont typeface="Arial"/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spcBef>
          <a:spcPts val="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spcBef>
          <a:spcPts val="0"/>
        </a:spcBef>
        <a:buFont typeface="Arial"/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spcBef>
          <a:spcPts val="0"/>
        </a:spcBef>
        <a:buFont typeface="Arial"/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599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Relationship Id="rId3" Type="http://schemas.openxmlformats.org/officeDocument/2006/relationships/image" Target="../media/image2.jpg"/><Relationship Id="rId4" Type="http://schemas.openxmlformats.org/officeDocument/2006/relationships/image" Target="../media/image3.jpg"/></Relationships>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8 февраля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auto"/>
        <p:txBody>
          <a:bodyPr vertOverflow="overflow" horzOverflow="overflow" vert="horz" wrap="square" lIns="91440" tIns="45720" rIns="91440" bIns="45720" numCol="1" spcCol="0" rtlCol="0" fromWordArt="0" anchor="t" anchorCtr="0" forceAA="0" upright="0" compatLnSpc="0">
            <a:normAutofit fontScale="90000" lnSpcReduction="2000"/>
          </a:bodyPr>
          <a:lstStyle/>
          <a:p>
            <a:pPr>
              <a:defRPr/>
            </a:pPr>
            <a:r>
              <a:rPr lang="ru-RU" sz="7200">
                <a:solidFill>
                  <a:srgbClr val="FF0000"/>
                </a:solidFill>
              </a:rPr>
              <a:t>День российской науки</a:t>
            </a:r>
            <a:endParaRPr sz="72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854088324" name="Заголовок 1"/>
          <p:cNvSpPr>
            <a:spLocks noGrp="1"/>
          </p:cNvSpPr>
          <p:nvPr>
            <p:ph type="title"/>
          </p:nvPr>
        </p:nvSpPr>
        <p:spPr bwMode="auto"/>
        <p:txBody>
          <a:bodyPr vertOverflow="overflow" horzOverflow="overflow" vert="horz" wrap="square" lIns="91440" tIns="45720" rIns="91440" bIns="45720" numCol="1" spcCol="0" rtlCol="0" fromWordArt="0" anchor="ctr" anchorCtr="0" forceAA="0" upright="0" compatLnSpc="0">
            <a:normAutofit fontScale="90000" lnSpcReduction="2000"/>
          </a:bodyPr>
          <a:lstStyle/>
          <a:p>
            <a:pPr algn="ctr">
              <a:defRPr/>
            </a:pPr>
            <a:r>
              <a:rPr/>
              <a:t>В </a:t>
            </a:r>
            <a:r>
              <a:rPr lang="en-US"/>
              <a:t>11</a:t>
            </a:r>
            <a:r>
              <a:rPr/>
              <a:t>х классах прошл</a:t>
            </a:r>
            <a:r>
              <a:rPr/>
              <a:t>о мероприятие, посвященное этой</a:t>
            </a:r>
            <a:r>
              <a:rPr lang="en-US"/>
              <a:t> </a:t>
            </a:r>
            <a:r>
              <a:rPr lang="ru-RU"/>
              <a:t>дате</a:t>
            </a:r>
            <a:r>
              <a:rPr lang="en-US"/>
              <a:t>                                    </a:t>
            </a:r>
            <a:endParaRPr/>
          </a:p>
        </p:txBody>
      </p:sp>
      <p:sp>
        <p:nvSpPr>
          <p:cNvPr id="937422652" name="Объект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pic>
        <p:nvPicPr>
          <p:cNvPr id="1114251825" name=""/>
          <p:cNvPicPr>
            <a:picLocks noChangeAspect="1"/>
          </p:cNvPicPr>
          <p:nvPr/>
        </p:nvPicPr>
        <p:blipFill>
          <a:blip r:embed="rId2"/>
          <a:srcRect l="-1919" t="30902" r="31840" b="12760"/>
          <a:stretch/>
        </p:blipFill>
        <p:spPr bwMode="auto">
          <a:xfrm flipH="0" flipV="0">
            <a:off x="1108012" y="3348756"/>
            <a:ext cx="3565769" cy="2551547"/>
          </a:xfrm>
          <a:prstGeom prst="rect">
            <a:avLst/>
          </a:prstGeom>
        </p:spPr>
      </p:pic>
      <p:pic>
        <p:nvPicPr>
          <p:cNvPr id="983986010" name=""/>
          <p:cNvPicPr>
            <a:picLocks noChangeAspect="1"/>
          </p:cNvPicPr>
          <p:nvPr/>
        </p:nvPicPr>
        <p:blipFill>
          <a:blip r:embed="rId3"/>
          <a:srcRect l="18606" t="27217" r="11653" b="28283"/>
          <a:stretch/>
        </p:blipFill>
        <p:spPr bwMode="auto">
          <a:xfrm flipH="0" flipV="0">
            <a:off x="7829385" y="3609880"/>
            <a:ext cx="4024780" cy="2189935"/>
          </a:xfrm>
          <a:prstGeom prst="rect">
            <a:avLst/>
          </a:prstGeom>
        </p:spPr>
      </p:pic>
      <p:pic>
        <p:nvPicPr>
          <p:cNvPr id="1178575338" name=""/>
          <p:cNvPicPr>
            <a:picLocks noChangeAspect="1"/>
          </p:cNvPicPr>
          <p:nvPr/>
        </p:nvPicPr>
        <p:blipFill>
          <a:blip r:embed="rId4"/>
          <a:srcRect l="2290" t="50887" r="1507" b="25000"/>
          <a:stretch/>
        </p:blipFill>
        <p:spPr bwMode="auto">
          <a:xfrm flipH="0" flipV="0">
            <a:off x="4445832" y="1631184"/>
            <a:ext cx="3636300" cy="197869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681728964" name="Заголовок 1"/>
          <p:cNvSpPr>
            <a:spLocks noGrp="1"/>
          </p:cNvSpPr>
          <p:nvPr>
            <p:ph type="title"/>
          </p:nvPr>
        </p:nvSpPr>
        <p:spPr bwMode="auto"/>
        <p:txBody>
          <a:bodyPr vertOverflow="overflow" horzOverflow="overflow" vert="horz" wrap="square" lIns="91440" tIns="45720" rIns="91440" bIns="45720" numCol="1" spcCol="0" rtlCol="0" fromWordArt="0" anchor="ctr" anchorCtr="0" forceAA="0" upright="0" compatLnSpc="0">
            <a:normAutofit fontScale="95000" lnSpcReduction="1000"/>
          </a:bodyPr>
          <a:lstStyle/>
          <a:p>
            <a:pPr algn="ctr">
              <a:defRPr/>
            </a:pPr>
            <a:r>
              <a:rPr/>
              <a:t>Практико-ориентированное занятие </a:t>
            </a:r>
            <a:endParaRPr/>
          </a:p>
        </p:txBody>
      </p:sp>
      <p:sp>
        <p:nvSpPr>
          <p:cNvPr id="215547245" name="Объект 2"/>
          <p:cNvSpPr>
            <a:spLocks noGrp="1"/>
          </p:cNvSpPr>
          <p:nvPr>
            <p:ph idx="1"/>
          </p:nvPr>
        </p:nvSpPr>
        <p:spPr bwMode="auto"/>
        <p:txBody>
          <a:bodyPr vertOverflow="overflow" horzOverflow="overflow" vert="horz" wrap="square" lIns="91440" tIns="45720" rIns="91440" bIns="45720" numCol="1" spcCol="0" rtlCol="0" fromWordArt="0" anchor="t" anchorCtr="0" forceAA="0" upright="0" compatLnSpc="0">
            <a:normAutofit/>
          </a:bodyPr>
          <a:lstStyle/>
          <a:p>
            <a:pPr marL="0" indent="0" algn="ctr">
              <a:buFont typeface="Arial"/>
              <a:buNone/>
              <a:defRPr/>
            </a:pPr>
            <a:r>
              <a:rPr>
                <a:solidFill>
                  <a:srgbClr val="FF0000"/>
                </a:solidFill>
              </a:rPr>
              <a:t>«КАК ПОМОГАЕТ В ЖИЗНИ</a:t>
            </a:r>
            <a:endParaRPr>
              <a:solidFill>
                <a:srgbClr val="FF0000"/>
              </a:solidFill>
            </a:endParaRPr>
          </a:p>
          <a:p>
            <a:pPr marL="0" indent="0" algn="ctr">
              <a:buFont typeface="Arial"/>
              <a:buNone/>
              <a:defRPr/>
            </a:pPr>
            <a:r>
              <a:rPr>
                <a:solidFill>
                  <a:srgbClr val="FF0000"/>
                </a:solidFill>
              </a:rPr>
              <a:t>ПОВЕДЕНЧЕСКАЯ ЭКОНОМИКА»</a:t>
            </a:r>
            <a:endParaRPr/>
          </a:p>
          <a:p>
            <a:pPr marL="0" indent="0" algn="ctr">
              <a:buFont typeface="Arial"/>
              <a:buNone/>
              <a:defRPr/>
            </a:pPr>
            <a:r>
              <a:rPr/>
              <a:t>Преподаватель УрГЭУ, </a:t>
            </a:r>
            <a:endParaRPr/>
          </a:p>
          <a:p>
            <a:pPr marL="0" indent="0" algn="ctr">
              <a:buFont typeface="Arial"/>
              <a:buNone/>
              <a:defRPr/>
            </a:pPr>
            <a:r>
              <a:rPr/>
              <a:t>кандидат экономических наук, </a:t>
            </a:r>
            <a:endParaRPr/>
          </a:p>
          <a:p>
            <a:pPr marL="0" indent="0" algn="ctr">
              <a:buFont typeface="Arial"/>
              <a:buNone/>
              <a:defRPr/>
            </a:pPr>
            <a:r>
              <a:rPr/>
              <a:t>доцент кафедры экономической теории и прикладной социологии УрГЭУ</a:t>
            </a:r>
            <a:endParaRPr/>
          </a:p>
          <a:p>
            <a:pPr marL="0" indent="0" algn="ctr">
              <a:buFont typeface="Arial"/>
              <a:buNone/>
              <a:defRPr/>
            </a:pPr>
            <a:r>
              <a:rPr/>
              <a:t>Комарова Оксана Викторовна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24849235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 algn="ctr">
              <a:defRPr/>
            </a:pPr>
            <a:r>
              <a:rPr/>
              <a:t>БЫЛО ОЧЕНЬ ИНТЕРЕСНО И ПОЗНАВАТЕЛЬНО!</a:t>
            </a:r>
            <a:endParaRPr/>
          </a:p>
        </p:txBody>
      </p:sp>
      <p:sp>
        <p:nvSpPr>
          <p:cNvPr id="1915872415" name="Объект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marL="0" indent="0" algn="ctr">
              <a:buFont typeface="Arial"/>
              <a:buNone/>
              <a:defRPr/>
            </a:pPr>
            <a:endParaRPr sz="7200" i="1">
              <a:solidFill>
                <a:schemeClr val="accent2"/>
              </a:solidFill>
            </a:endParaRPr>
          </a:p>
          <a:p>
            <a:pPr marL="0" indent="0" algn="ctr">
              <a:buFont typeface="Arial"/>
              <a:buNone/>
              <a:defRPr/>
            </a:pPr>
            <a:r>
              <a:rPr sz="7200" i="1">
                <a:solidFill>
                  <a:schemeClr val="accent2"/>
                </a:solidFill>
                <a:latin typeface="Noto Sans Arabic UI"/>
                <a:cs typeface="Noto Sans Arabic UI"/>
              </a:rPr>
              <a:t>Желаем удачного выбора профессии!</a:t>
            </a:r>
            <a:endParaRPr sz="7200" i="1">
              <a:solidFill>
                <a:schemeClr val="accent2"/>
              </a:solidFill>
              <a:latin typeface="Noto Sans Arabic UI"/>
              <a:cs typeface="Noto Sans Arabic UI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theme/_rels/theme1.xml.rels><?xml version="1.0" encoding="UTF-8" standalone="yes"?><Relationships xmlns="http://schemas.openxmlformats.org/package/2006/relationships"></Relationships>
</file>

<file path=ppt/theme/theme1.xml><?xml version="1.0" encoding="utf-8"?>
<a:theme xmlns:a="http://schemas.openxmlformats.org/drawingml/2006/main" xmlns:r="http://schemas.openxmlformats.org/officeDocument/2006/relationships" xmlns:p="http://schemas.openxmlformats.org/presentationml/2006/main" name="Corn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Стандартная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Р7-Офис/7.2.2.36</Application>
  <DocSecurity>0</DocSecurity>
  <PresentationFormat>Widescreen</PresentationFormat>
  <Paragraphs>0</Paragraphs>
  <Slides>4</Slides>
  <Notes>4</Notes>
  <HiddenSlides>0</HiddenSlides>
  <MMClips>2</MMClips>
  <ScaleCrop>0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Theme 1</vt:lpstr>
      <vt:lpstr>Slide 1</vt:lpstr>
      <vt:lpstr>Slide 2</vt:lpstr>
      <vt:lpstr>Slide 3</vt:lpstr>
      <vt:lpstr>Slide 4</vt:lpstr>
    </vt:vector>
  </TitlesOfParts>
  <Manager/>
  <Company/>
  <LinksUpToDate>0</LinksUpToDate>
  <SharedDoc>0</SharedDoc>
  <HyperlinkBase/>
  <HyperlinksChanged>0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/>
  <dc:identifier/>
  <dc:language/>
  <cp:lastModifiedBy/>
  <cp:revision>8</cp:revision>
  <dcterms:created xsi:type="dcterms:W3CDTF">2012-12-03T06:56:55Z</dcterms:created>
  <dcterms:modified xsi:type="dcterms:W3CDTF">2024-02-15T10:16:46Z</dcterms:modified>
  <cp:category/>
  <cp:contentStatus/>
  <cp:version/>
</cp:coreProperties>
</file>