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14400" y="2130425"/>
            <a:ext cx="10363199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399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38"/>
            <a:ext cx="27432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1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3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1583497" y="1600201"/>
            <a:ext cx="470452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576053" y="1600201"/>
            <a:ext cx="5006346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583497" y="1535113"/>
            <a:ext cx="47045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1583497" y="2174874"/>
            <a:ext cx="47045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480042" y="1535113"/>
            <a:ext cx="510235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480042" y="2174874"/>
            <a:ext cx="510235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7" y="273049"/>
            <a:ext cx="355239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327913" y="273050"/>
            <a:ext cx="62544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583497" y="1435101"/>
            <a:ext cx="3552394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7" y="4800600"/>
            <a:ext cx="998510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583497" y="612774"/>
            <a:ext cx="9985109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583497" y="5367337"/>
            <a:ext cx="9985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583497" y="1600201"/>
            <a:ext cx="9998901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6" name="Shape 1058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</p:spPr>
      </p:sp>
      <p:sp>
        <p:nvSpPr>
          <p:cNvPr id="48" name="Shape 1060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8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7" y="274638"/>
            <a:ext cx="9998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264351" y="6356350"/>
            <a:ext cx="23180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	</a:t>
            </a:r>
            <a:fld id="{F8E3F0E9-0FC2-4DDE-87CF-3BA6A04EA4CC}" type="slidenum">
              <a:rPr lang="ru-RU"/>
              <a:t/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1619018" y="6356350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5125706" y="6356350"/>
            <a:ext cx="3562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8 февраля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ru-RU" sz="7200">
                <a:solidFill>
                  <a:srgbClr val="FF0000"/>
                </a:solidFill>
              </a:rPr>
              <a:t>День российской науки</a:t>
            </a:r>
            <a:endParaRPr sz="7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4088324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algn="ctr">
              <a:defRPr/>
            </a:pPr>
            <a:r>
              <a:rPr/>
              <a:t>В </a:t>
            </a:r>
            <a:r>
              <a:rPr lang="en-US"/>
              <a:t>11</a:t>
            </a:r>
            <a:r>
              <a:rPr/>
              <a:t>х классах прошл</a:t>
            </a:r>
            <a:r>
              <a:rPr/>
              <a:t>о мероприятие, посвященное этой</a:t>
            </a:r>
            <a:r>
              <a:rPr lang="en-US"/>
              <a:t> </a:t>
            </a:r>
            <a:r>
              <a:rPr lang="ru-RU"/>
              <a:t>дате</a:t>
            </a:r>
            <a:r>
              <a:rPr lang="en-US"/>
              <a:t>                                    </a:t>
            </a:r>
            <a:endParaRPr/>
          </a:p>
        </p:txBody>
      </p:sp>
      <p:sp>
        <p:nvSpPr>
          <p:cNvPr id="937422652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1114251825" name=""/>
          <p:cNvPicPr>
            <a:picLocks noChangeAspect="1"/>
          </p:cNvPicPr>
          <p:nvPr/>
        </p:nvPicPr>
        <p:blipFill>
          <a:blip r:embed="rId2"/>
          <a:srcRect l="-1919" t="30902" r="31840" b="12760"/>
          <a:stretch/>
        </p:blipFill>
        <p:spPr bwMode="auto">
          <a:xfrm flipH="0" flipV="0">
            <a:off x="1108012" y="3348756"/>
            <a:ext cx="3565769" cy="2551547"/>
          </a:xfrm>
          <a:prstGeom prst="rect">
            <a:avLst/>
          </a:prstGeom>
        </p:spPr>
      </p:pic>
      <p:pic>
        <p:nvPicPr>
          <p:cNvPr id="983986010" name=""/>
          <p:cNvPicPr>
            <a:picLocks noChangeAspect="1"/>
          </p:cNvPicPr>
          <p:nvPr/>
        </p:nvPicPr>
        <p:blipFill>
          <a:blip r:embed="rId3"/>
          <a:srcRect l="18606" t="27217" r="11653" b="28283"/>
          <a:stretch/>
        </p:blipFill>
        <p:spPr bwMode="auto">
          <a:xfrm flipH="0" flipV="0">
            <a:off x="7829385" y="3609880"/>
            <a:ext cx="4024780" cy="2189935"/>
          </a:xfrm>
          <a:prstGeom prst="rect">
            <a:avLst/>
          </a:prstGeom>
        </p:spPr>
      </p:pic>
      <p:pic>
        <p:nvPicPr>
          <p:cNvPr id="1178575338" name=""/>
          <p:cNvPicPr>
            <a:picLocks noChangeAspect="1"/>
          </p:cNvPicPr>
          <p:nvPr/>
        </p:nvPicPr>
        <p:blipFill>
          <a:blip r:embed="rId4"/>
          <a:srcRect l="2290" t="50887" r="1507" b="25000"/>
          <a:stretch/>
        </p:blipFill>
        <p:spPr bwMode="auto">
          <a:xfrm flipH="0" flipV="0">
            <a:off x="4445832" y="1631184"/>
            <a:ext cx="3636300" cy="19786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81728964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5000" lnSpcReduction="1000"/>
          </a:bodyPr>
          <a:lstStyle/>
          <a:p>
            <a:pPr algn="ctr">
              <a:defRPr/>
            </a:pPr>
            <a:r>
              <a:rPr/>
              <a:t>Практико-ориентированное занятие </a:t>
            </a:r>
            <a:endParaRPr/>
          </a:p>
        </p:txBody>
      </p:sp>
      <p:sp>
        <p:nvSpPr>
          <p:cNvPr id="215547245" name="Объект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 algn="ctr">
              <a:buFont typeface="Arial"/>
              <a:buNone/>
              <a:defRPr/>
            </a:pPr>
            <a:r>
              <a:rPr>
                <a:solidFill>
                  <a:srgbClr val="FF0000"/>
                </a:solidFill>
              </a:rPr>
              <a:t>«КАК ПОМОГАЕТ В ЖИЗНИ</a:t>
            </a:r>
            <a:endParaRPr>
              <a:solidFill>
                <a:srgbClr val="FF0000"/>
              </a:solidFill>
            </a:endParaRPr>
          </a:p>
          <a:p>
            <a:pPr marL="0" indent="0" algn="ctr">
              <a:buFont typeface="Arial"/>
              <a:buNone/>
              <a:defRPr/>
            </a:pPr>
            <a:r>
              <a:rPr>
                <a:solidFill>
                  <a:srgbClr val="FF0000"/>
                </a:solidFill>
              </a:rPr>
              <a:t>ПОВЕДЕНЧЕСКАЯ ЭКОНОМИКА»</a:t>
            </a:r>
            <a:endParaRPr/>
          </a:p>
          <a:p>
            <a:pPr marL="0" indent="0" algn="ctr">
              <a:buFont typeface="Arial"/>
              <a:buNone/>
              <a:defRPr/>
            </a:pPr>
            <a:r>
              <a:rPr/>
              <a:t>Преподаватель УрГЭУ, </a:t>
            </a:r>
            <a:endParaRPr/>
          </a:p>
          <a:p>
            <a:pPr marL="0" indent="0" algn="ctr">
              <a:buFont typeface="Arial"/>
              <a:buNone/>
              <a:defRPr/>
            </a:pPr>
            <a:r>
              <a:rPr/>
              <a:t>кандидат экономических наук, </a:t>
            </a:r>
            <a:endParaRPr/>
          </a:p>
          <a:p>
            <a:pPr marL="0" indent="0" algn="ctr">
              <a:buFont typeface="Arial"/>
              <a:buNone/>
              <a:defRPr/>
            </a:pPr>
            <a:r>
              <a:rPr/>
              <a:t>доцент кафедры экономической теории и прикладной социологии УрГЭУ</a:t>
            </a:r>
            <a:endParaRPr/>
          </a:p>
          <a:p>
            <a:pPr marL="0" indent="0" algn="ctr">
              <a:buFont typeface="Arial"/>
              <a:buNone/>
              <a:defRPr/>
            </a:pPr>
            <a:r>
              <a:rPr/>
              <a:t>Комарова Оксана Викторовна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849235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rPr/>
              <a:t>БЫЛО ОЧЕНЬ ИНТЕРЕСНО И ПОЗНАВАТЕЛЬНО!</a:t>
            </a:r>
            <a:endParaRPr/>
          </a:p>
        </p:txBody>
      </p:sp>
      <p:sp>
        <p:nvSpPr>
          <p:cNvPr id="191587241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 algn="ctr">
              <a:buFont typeface="Arial"/>
              <a:buNone/>
              <a:defRPr/>
            </a:pPr>
            <a:endParaRPr sz="7200" i="1">
              <a:solidFill>
                <a:schemeClr val="accent2"/>
              </a:solidFill>
            </a:endParaRPr>
          </a:p>
          <a:p>
            <a:pPr marL="0" indent="0" algn="ctr">
              <a:buFont typeface="Arial"/>
              <a:buNone/>
              <a:defRPr/>
            </a:pPr>
            <a:r>
              <a:rPr sz="7200" i="1">
                <a:solidFill>
                  <a:schemeClr val="accent2"/>
                </a:solidFill>
                <a:latin typeface="Noto Sans Arabic UI"/>
                <a:cs typeface="Noto Sans Arabic UI"/>
              </a:rPr>
              <a:t>Желаем удачного выбора профессии!</a:t>
            </a:r>
            <a:endParaRPr sz="7200" i="1">
              <a:solidFill>
                <a:schemeClr val="accent2"/>
              </a:solidFill>
              <a:latin typeface="Noto Sans Arabic UI"/>
              <a:cs typeface="Noto Sans Arabic U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Р7-Офис/7.2.2.36</Application>
  <DocSecurity>0</DocSecurity>
  <PresentationFormat>Widescreen</PresentationFormat>
  <Paragraphs>0</Paragraphs>
  <Slides>4</Slides>
  <Notes>4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 1</vt:lpstr>
      <vt:lpstr>Slide 1</vt:lpstr>
      <vt:lpstr>Slide 2</vt:lpstr>
      <vt:lpstr>Slide 3</vt:lpstr>
      <vt:lpstr>Slide 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8</cp:revision>
  <dcterms:created xsi:type="dcterms:W3CDTF">2012-12-03T06:56:55Z</dcterms:created>
  <dcterms:modified xsi:type="dcterms:W3CDTF">2024-02-15T10:16:46Z</dcterms:modified>
  <cp:category/>
  <cp:contentStatus/>
  <cp:version/>
</cp:coreProperties>
</file>