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 strictFirstAndLastChar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/>
  <p:notesSz cx="9144000" cy="6858000"/>
  <p:defaultTextStyle>
    <a:defPPr lvl="0">
      <a:defRPr lang="ru-RU"/>
    </a:defPPr>
    <a:lvl1pPr marL="0" lv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presProps" Target="presProps.xml" /><Relationship Id="rId10" Type="http://schemas.openxmlformats.org/officeDocument/2006/relationships/tableStyles" Target="tableStyles.xml" /><Relationship Id="rId11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836D1DE-9E35-4735-BFD0-40659353C5B6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5BAD51B-E323-4122-98D1-07308BEBD22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836D1DE-9E35-4735-BFD0-40659353C5B6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5BAD51B-E323-4122-98D1-07308BEBD22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836D1DE-9E35-4735-BFD0-40659353C5B6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5BAD51B-E323-4122-98D1-07308BEBD22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836D1DE-9E35-4735-BFD0-40659353C5B6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5BAD51B-E323-4122-98D1-07308BEBD22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836D1DE-9E35-4735-BFD0-40659353C5B6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5BAD51B-E323-4122-98D1-07308BEBD22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836D1DE-9E35-4735-BFD0-40659353C5B6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5BAD51B-E323-4122-98D1-07308BEBD22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836D1DE-9E35-4735-BFD0-40659353C5B6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5BAD51B-E323-4122-98D1-07308BEBD22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836D1DE-9E35-4735-BFD0-40659353C5B6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5BAD51B-E323-4122-98D1-07308BEBD22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836D1DE-9E35-4735-BFD0-40659353C5B6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5BAD51B-E323-4122-98D1-07308BEBD22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836D1DE-9E35-4735-BFD0-40659353C5B6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5BAD51B-E323-4122-98D1-07308BEBD22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836D1DE-9E35-4735-BFD0-40659353C5B6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5BAD51B-E323-4122-98D1-07308BEBD22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836D1DE-9E35-4735-BFD0-40659353C5B6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BAD51B-E323-4122-98D1-07308BEBD223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fioco.ru/obraztsi_i_opisaniya_vpr_2025" TargetMode="External"/><Relationship Id="rId3" Type="http://schemas.openxmlformats.org/officeDocument/2006/relationships/hyperlink" Target="https://www.yaklass.ru/p" TargetMode="External"/><Relationship Id="rId4" Type="http://schemas.openxmlformats.org/officeDocument/2006/relationships/hyperlink" Target="https://math4-vpr.sdamgia.ru/" TargetMode="External"/><Relationship Id="rId5" Type="http://schemas.openxmlformats.org/officeDocument/2006/relationships/hyperlink" Target="https://onlinetestpad.com/ru/tests/vpr/4class" TargetMode="External"/><Relationship Id="rId6" Type="http://schemas.openxmlformats.org/officeDocument/2006/relationships/image" Target="../media/image7.jp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36251" y="1480523"/>
            <a:ext cx="7364141" cy="38926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br>
              <a:rPr lang="ru-RU"/>
            </a:br>
            <a:endParaRPr lang="ru-RU"/>
          </a:p>
        </p:txBody>
      </p:sp>
      <p:pic>
        <p:nvPicPr>
          <p:cNvPr id="15362" name="Picture 2" descr="C:\Users\user\Desktop\qzpP6CosjKE.jpg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0"/>
            <a:ext cx="9286908" cy="67865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pic>
        <p:nvPicPr>
          <p:cNvPr id="17410" name="Picture 2" descr="C:\Users\user\Desktop\NiRX9UQI-Uo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428728" y="0"/>
            <a:ext cx="6786610" cy="457200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428860" y="2928934"/>
            <a:ext cx="4659378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Новое в ВПР 2025 года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57200" y="908720"/>
            <a:ext cx="8229600" cy="56746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ru-RU" b="1" u="sng">
                <a:latin typeface="Times New Roman"/>
                <a:cs typeface="Times New Roman"/>
              </a:rPr>
              <a:t>Новые предметы: </a:t>
            </a:r>
            <a:endParaRPr/>
          </a:p>
          <a:p>
            <a:pPr>
              <a:buFontTx/>
              <a:buChar char="-"/>
              <a:defRPr/>
            </a:pPr>
            <a:r>
              <a:rPr lang="ru-RU">
                <a:latin typeface="Times New Roman"/>
                <a:cs typeface="Times New Roman"/>
              </a:rPr>
              <a:t>Литературное чтение;</a:t>
            </a:r>
            <a:endParaRPr/>
          </a:p>
          <a:p>
            <a:pPr>
              <a:buFontTx/>
              <a:buChar char="-"/>
              <a:defRPr/>
            </a:pPr>
            <a:r>
              <a:rPr lang="ru-RU">
                <a:latin typeface="Times New Roman"/>
                <a:cs typeface="Times New Roman"/>
              </a:rPr>
              <a:t>Литература;</a:t>
            </a:r>
            <a:endParaRPr/>
          </a:p>
          <a:p>
            <a:pPr>
              <a:buFontTx/>
              <a:buChar char="-"/>
              <a:defRPr/>
            </a:pPr>
            <a:r>
              <a:rPr lang="ru-RU">
                <a:latin typeface="Times New Roman"/>
                <a:cs typeface="Times New Roman"/>
              </a:rPr>
              <a:t>Информатика;</a:t>
            </a:r>
            <a:endParaRPr/>
          </a:p>
          <a:p>
            <a:pPr>
              <a:buFontTx/>
              <a:buChar char="-"/>
              <a:defRPr/>
            </a:pPr>
            <a:r>
              <a:rPr lang="ru-RU">
                <a:latin typeface="Times New Roman"/>
                <a:cs typeface="Times New Roman"/>
              </a:rPr>
              <a:t>Иностранный язык</a:t>
            </a:r>
            <a:endParaRPr/>
          </a:p>
          <a:p>
            <a:pPr marL="0" indent="0">
              <a:buNone/>
              <a:defRPr/>
            </a:pPr>
            <a:r>
              <a:rPr lang="ru-RU" b="1" u="sng">
                <a:latin typeface="Times New Roman"/>
                <a:cs typeface="Times New Roman"/>
              </a:rPr>
              <a:t>Изменения параллелей- участников:</a:t>
            </a:r>
            <a:endParaRPr/>
          </a:p>
          <a:p>
            <a:pPr>
              <a:buFontTx/>
              <a:buChar char="-"/>
              <a:defRPr/>
            </a:pPr>
            <a:r>
              <a:rPr lang="ru-RU">
                <a:latin typeface="Times New Roman"/>
                <a:cs typeface="Times New Roman"/>
              </a:rPr>
              <a:t>Участвует 10 класс;</a:t>
            </a:r>
            <a:endParaRPr/>
          </a:p>
          <a:p>
            <a:pPr>
              <a:buFontTx/>
              <a:buChar char="-"/>
              <a:defRPr/>
            </a:pPr>
            <a:r>
              <a:rPr lang="ru-RU">
                <a:latin typeface="Times New Roman"/>
                <a:cs typeface="Times New Roman"/>
              </a:rPr>
              <a:t>Не участвует 11 класс</a:t>
            </a:r>
            <a:endParaRPr/>
          </a:p>
          <a:p>
            <a:pPr marL="0" indent="0">
              <a:buNone/>
              <a:defRPr/>
            </a:pPr>
            <a:r>
              <a:rPr lang="ru-RU" b="1" u="sng">
                <a:latin typeface="Times New Roman"/>
                <a:cs typeface="Times New Roman"/>
              </a:rPr>
              <a:t>Особенности порядка проведения:</a:t>
            </a:r>
            <a:endParaRPr/>
          </a:p>
          <a:p>
            <a:pPr>
              <a:buFontTx/>
              <a:buChar char="-"/>
              <a:defRPr/>
            </a:pPr>
            <a:r>
              <a:rPr lang="ru-RU">
                <a:latin typeface="Times New Roman"/>
                <a:cs typeface="Times New Roman"/>
              </a:rPr>
              <a:t>ВПР НОО – по 3 учебным предметам;</a:t>
            </a:r>
            <a:endParaRPr/>
          </a:p>
          <a:p>
            <a:pPr>
              <a:buFontTx/>
              <a:buChar char="-"/>
              <a:defRPr/>
            </a:pPr>
            <a:r>
              <a:rPr lang="ru-RU">
                <a:latin typeface="Times New Roman"/>
                <a:cs typeface="Times New Roman"/>
              </a:rPr>
              <a:t>ВПР ООО и СОО – по 4 учебным предметам</a:t>
            </a:r>
            <a:endParaRPr/>
          </a:p>
          <a:p>
            <a:pPr>
              <a:buFontTx/>
              <a:buChar char="-"/>
              <a:defRPr/>
            </a:pPr>
            <a:endParaRPr lang="ru-RU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srgbClr val="0070C0"/>
                </a:solidFill>
                <a:latin typeface="Arial Black"/>
              </a:rPr>
              <a:t>Предметы ВПР - 2025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2071670" y="1428735"/>
            <a:ext cx="6357981" cy="4786346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6000"/>
              <a:t>    </a:t>
            </a:r>
            <a:endParaRPr/>
          </a:p>
          <a:p>
            <a:pPr>
              <a:buNone/>
              <a:defRPr/>
            </a:pPr>
            <a:r>
              <a:rPr lang="ru-RU" sz="6000">
                <a:solidFill>
                  <a:srgbClr val="002060"/>
                </a:solidFill>
              </a:rPr>
              <a:t>Русский язык</a:t>
            </a:r>
            <a:endParaRPr/>
          </a:p>
          <a:p>
            <a:pPr>
              <a:buNone/>
              <a:defRPr/>
            </a:pPr>
            <a:r>
              <a:rPr lang="ru-RU" sz="6000">
                <a:solidFill>
                  <a:srgbClr val="002060"/>
                </a:solidFill>
              </a:rPr>
              <a:t>     </a:t>
            </a:r>
            <a:endParaRPr/>
          </a:p>
          <a:p>
            <a:pPr>
              <a:buNone/>
              <a:defRPr/>
            </a:pPr>
            <a:r>
              <a:rPr lang="ru-RU" sz="6000">
                <a:solidFill>
                  <a:srgbClr val="002060"/>
                </a:solidFill>
              </a:rPr>
              <a:t>Математика</a:t>
            </a:r>
            <a:endParaRPr/>
          </a:p>
          <a:p>
            <a:pPr>
              <a:buNone/>
              <a:defRPr/>
            </a:pPr>
            <a:endParaRPr lang="ru-RU" sz="4800">
              <a:solidFill>
                <a:srgbClr val="002060"/>
              </a:solidFill>
            </a:endParaRPr>
          </a:p>
        </p:txBody>
      </p:sp>
      <p:pic>
        <p:nvPicPr>
          <p:cNvPr id="10244" name="Picture 4" descr="C:\Users\user\Desktop\5d285266be3871b4014f81590b60088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14348" y="2643182"/>
            <a:ext cx="1028569" cy="953103"/>
          </a:xfrm>
          <a:prstGeom prst="rect">
            <a:avLst/>
          </a:prstGeom>
          <a:noFill/>
        </p:spPr>
      </p:pic>
      <p:pic>
        <p:nvPicPr>
          <p:cNvPr id="7" name="Picture 4" descr="C:\Users\user\Desktop\5d285266be3871b4014f81590b60088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14348" y="4857760"/>
            <a:ext cx="1028569" cy="953103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 i="1">
                <a:solidFill>
                  <a:srgbClr val="0070C0"/>
                </a:solidFill>
                <a:latin typeface="Arial"/>
                <a:cs typeface="Arial"/>
              </a:rPr>
              <a:t>ПОЛЕЗНЫЕ САЙТЫ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1500165" y="1600200"/>
            <a:ext cx="7286676" cy="4525963"/>
          </a:xfrm>
        </p:spPr>
        <p:txBody>
          <a:bodyPr/>
          <a:lstStyle/>
          <a:p>
            <a:pPr>
              <a:buNone/>
              <a:defRPr/>
            </a:pPr>
            <a:r>
              <a:rPr lang="en-US" sz="2800" u="sng">
                <a:hlinkClick r:id="rId2" tooltip="https://fioco.ru/obraztsi_i_opisaniya_vpr_2025"/>
              </a:rPr>
              <a:t>https://fioco.ru/obraztsi_i_opisaniya_vpr_2025</a:t>
            </a:r>
            <a:endParaRPr lang="ru-RU" sz="2800"/>
          </a:p>
          <a:p>
            <a:pPr>
              <a:buNone/>
              <a:defRPr/>
            </a:pPr>
            <a:endParaRPr lang="ru-RU" sz="2800"/>
          </a:p>
          <a:p>
            <a:pPr>
              <a:buNone/>
              <a:defRPr/>
            </a:pPr>
            <a:r>
              <a:rPr lang="en-US" sz="2800" u="sng">
                <a:hlinkClick r:id="rId3" tooltip="https://www.yaklass.ru/p"/>
              </a:rPr>
              <a:t>https://www.yaklass.ru/p</a:t>
            </a:r>
            <a:endParaRPr lang="ru-RU" sz="2800"/>
          </a:p>
          <a:p>
            <a:pPr>
              <a:buNone/>
              <a:defRPr/>
            </a:pPr>
            <a:endParaRPr lang="ru-RU" sz="2800"/>
          </a:p>
          <a:p>
            <a:pPr>
              <a:buNone/>
              <a:defRPr/>
            </a:pPr>
            <a:r>
              <a:rPr lang="en-US" sz="2800" u="sng">
                <a:hlinkClick r:id="rId4" tooltip="https://math4-vpr.sdamgia.ru/"/>
              </a:rPr>
              <a:t>https://math4-vpr.sdamgia.ru/</a:t>
            </a:r>
            <a:endParaRPr lang="ru-RU" sz="2800"/>
          </a:p>
          <a:p>
            <a:pPr>
              <a:buNone/>
              <a:defRPr/>
            </a:pPr>
            <a:endParaRPr lang="ru-RU" sz="2800"/>
          </a:p>
          <a:p>
            <a:pPr>
              <a:buNone/>
              <a:defRPr/>
            </a:pPr>
            <a:r>
              <a:rPr lang="en-US" sz="2800" u="sng">
                <a:hlinkClick r:id="rId5" tooltip="https://onlinetestpad.com/ru/tests/vpr/4class"/>
              </a:rPr>
              <a:t>https://onlinetestpad.com/ru/tests/vpr/4class</a:t>
            </a:r>
            <a:endParaRPr lang="ru-RU" sz="2800"/>
          </a:p>
          <a:p>
            <a:pPr>
              <a:buNone/>
              <a:defRPr/>
            </a:pPr>
            <a:endParaRPr lang="ru-RU" sz="2800"/>
          </a:p>
          <a:p>
            <a:pPr>
              <a:buNone/>
              <a:defRPr/>
            </a:pPr>
            <a:endParaRPr lang="ru-RU" sz="2800"/>
          </a:p>
          <a:p>
            <a:pPr>
              <a:buNone/>
              <a:defRPr/>
            </a:pPr>
            <a:endParaRPr lang="ru-RU" sz="2800"/>
          </a:p>
          <a:p>
            <a:pPr>
              <a:buNone/>
              <a:defRPr/>
            </a:pPr>
            <a:endParaRPr lang="ru-RU" sz="2800"/>
          </a:p>
        </p:txBody>
      </p:sp>
      <p:sp>
        <p:nvSpPr>
          <p:cNvPr id="19460" name="AutoShape 4" descr="C:\Users\user\AppData\Local\Temp\{81561E59-4962-4748-9CBA-EFA3A4146A2C}.tmp"/>
          <p:cNvSpPr>
            <a:spLocks noChangeArrowheads="1" noChangeAspect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9462" name="AutoShape 6" descr="C:\Users\user\AppData\Local\Temp\{81561E59-4962-4748-9CBA-EFA3A4146A2C}.tmp"/>
          <p:cNvSpPr>
            <a:spLocks noChangeArrowheads="1" noChangeAspect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9464" name="AutoShape 8" descr="C:\Users\user\AppData\Local\Temp\{DE42BF4E-18E2-46E8-88A9-3F726C6DBF71}.tmp"/>
          <p:cNvSpPr>
            <a:spLocks noChangeArrowheads="1" noChangeAspect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9466" name="AutoShape 10" descr="C:\Users\user\AppData\Local\Temp\{8BA06A7D-B7A9-4443-B708-6BE517FFC7DC}.tmp"/>
          <p:cNvSpPr>
            <a:spLocks noChangeArrowheads="1" noChangeAspect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1" name="Picture 8" descr="Picture background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285720" y="1571612"/>
            <a:ext cx="1042942" cy="1042942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357159" y="2857496"/>
            <a:ext cx="1028706" cy="64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0" descr="C:\Users\user\Desktop\d713555a-b160-4502-a89c-8324f22c1a57.pn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357158" y="3786190"/>
            <a:ext cx="1071570" cy="528802"/>
          </a:xfrm>
          <a:prstGeom prst="rect">
            <a:avLst/>
          </a:prstGeom>
          <a:noFill/>
        </p:spPr>
      </p:pic>
      <p:pic>
        <p:nvPicPr>
          <p:cNvPr id="14" name="Picture 12" descr="C:\Users\user\Desktop\collageClip-60578961a33a9.jpg"/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142844" y="4643446"/>
            <a:ext cx="1357322" cy="6429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Р7-Офис/7.2.2.36</Application>
  <PresentationFormat>On-screen Show (4:3)</PresentationFormat>
  <Paragraphs>0</Paragraphs>
  <Slides>6</Slides>
  <Notes>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 1</vt:lpstr>
      <vt:lpstr>Slide 1</vt:lpstr>
      <vt:lpstr>Slide 2</vt:lpstr>
      <vt:lpstr>Slide 3</vt:lpstr>
      <vt:lpstr>Slide 4</vt:lpstr>
      <vt:lpstr>Slide 5</vt:lpstr>
      <vt:lpstr>Slide 6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/>
</cp:coreProperties>
</file>