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44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80B9-2FD1-4DB7-B546-F6B6E2A86802}" type="datetimeFigureOut">
              <a:rPr lang="ru-RU" smtClean="0"/>
              <a:t>04.02.2013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3D3F-897A-473F-90D0-5DA653CBB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3211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80B9-2FD1-4DB7-B546-F6B6E2A86802}" type="datetimeFigureOut">
              <a:rPr lang="ru-RU" smtClean="0"/>
              <a:t>04.02.2013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3D3F-897A-473F-90D0-5DA653CBB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459615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80B9-2FD1-4DB7-B546-F6B6E2A86802}" type="datetimeFigureOut">
              <a:rPr lang="ru-RU" smtClean="0"/>
              <a:t>04.02.2013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3D3F-897A-473F-90D0-5DA653CBB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09434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80B9-2FD1-4DB7-B546-F6B6E2A86802}" type="datetimeFigureOut">
              <a:rPr lang="ru-RU" smtClean="0"/>
              <a:t>04.02.2013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3D3F-897A-473F-90D0-5DA653CBB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928589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80B9-2FD1-4DB7-B546-F6B6E2A86802}" type="datetimeFigureOut">
              <a:rPr lang="ru-RU" smtClean="0"/>
              <a:t>04.02.2013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3D3F-897A-473F-90D0-5DA653CBB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139220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80B9-2FD1-4DB7-B546-F6B6E2A86802}" type="datetimeFigureOut">
              <a:rPr lang="ru-RU" smtClean="0"/>
              <a:t>04.02.2013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3D3F-897A-473F-90D0-5DA653CBB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987895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80B9-2FD1-4DB7-B546-F6B6E2A86802}" type="datetimeFigureOut">
              <a:rPr lang="ru-RU" smtClean="0"/>
              <a:t>04.02.2013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3D3F-897A-473F-90D0-5DA653CBB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808969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80B9-2FD1-4DB7-B546-F6B6E2A86802}" type="datetimeFigureOut">
              <a:rPr lang="ru-RU" smtClean="0"/>
              <a:t>04.02.2013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3D3F-897A-473F-90D0-5DA653CBB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295355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80B9-2FD1-4DB7-B546-F6B6E2A86802}" type="datetimeFigureOut">
              <a:rPr lang="ru-RU" smtClean="0"/>
              <a:t>04.02.2013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3D3F-897A-473F-90D0-5DA653CBB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154595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80B9-2FD1-4DB7-B546-F6B6E2A86802}" type="datetimeFigureOut">
              <a:rPr lang="ru-RU" smtClean="0"/>
              <a:t>04.02.2013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3D3F-897A-473F-90D0-5DA653CBB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084064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80B9-2FD1-4DB7-B546-F6B6E2A86802}" type="datetimeFigureOut">
              <a:rPr lang="ru-RU" smtClean="0"/>
              <a:t>04.02.2013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3D3F-897A-473F-90D0-5DA653CBB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59273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6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080B9-2FD1-4DB7-B546-F6B6E2A86802}" type="datetimeFigureOut">
              <a:rPr lang="ru-RU" smtClean="0"/>
              <a:t>04.02.2013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23D3F-897A-473F-90D0-5DA653CBB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399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899592" y="0"/>
            <a:ext cx="7344815" cy="2996952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8782"/>
            <a:ext cx="1763688" cy="1729525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396" y="192452"/>
            <a:ext cx="3805206" cy="2612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3897" y="3501008"/>
            <a:ext cx="9130103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7200" b="1" dirty="0" smtClean="0">
                <a:ln w="11430"/>
                <a:solidFill>
                  <a:srgbClr val="C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Были такие герои…</a:t>
            </a:r>
            <a:endParaRPr lang="ru-RU" sz="7200" b="1" dirty="0">
              <a:ln w="11430"/>
              <a:solidFill>
                <a:srgbClr val="C0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195736" y="6093296"/>
            <a:ext cx="68407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669396" y="6309320"/>
            <a:ext cx="63671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Шипилова Елена Анатольевна. МБОУ СОШ № 167.г.Екатеринбурга. «Были такие герои…»</a:t>
            </a:r>
            <a:endParaRPr lang="ru-RU" sz="1050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2979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23528" y="0"/>
            <a:ext cx="8568952" cy="332656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8782"/>
            <a:ext cx="1763688" cy="1729525"/>
          </a:xfrm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2195736" y="6093296"/>
            <a:ext cx="68407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1627889"/>
              </p:ext>
            </p:extLst>
          </p:nvPr>
        </p:nvGraphicFramePr>
        <p:xfrm>
          <a:off x="955236" y="548680"/>
          <a:ext cx="7865235" cy="4731774"/>
        </p:xfrm>
        <a:graphic>
          <a:graphicData uri="http://schemas.openxmlformats.org/drawingml/2006/table">
            <a:tbl>
              <a:tblPr firstRow="1" firstCol="1" bandRow="1">
                <a:tableStyleId>{85BE263C-DBD7-4A20-BB59-AAB30ACAA65A}</a:tableStyleId>
              </a:tblPr>
              <a:tblGrid>
                <a:gridCol w="1816564"/>
                <a:gridCol w="1368152"/>
                <a:gridCol w="720080"/>
                <a:gridCol w="648072"/>
                <a:gridCol w="662973"/>
                <a:gridCol w="1785299"/>
                <a:gridCol w="864095"/>
              </a:tblGrid>
              <a:tr h="314084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Герои Советского Союза, удостоенные звания в годы Великой Отечественной войны</a:t>
                      </a:r>
                      <a:endParaRPr lang="ru-RU" sz="2400" b="1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150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Состав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Сухопутные войска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ВВС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ПВО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ВМФ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Партизанские формирования и подпольные организации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Всего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77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всего </a:t>
                      </a:r>
                      <a:r>
                        <a:rPr lang="ru-RU" sz="1800" dirty="0">
                          <a:effectLst/>
                        </a:rPr>
                        <a:t>человек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8447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2332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92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513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249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11633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40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русские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5861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1750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64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393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114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8182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40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украинцы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1507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406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21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74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64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2072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40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белорусы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159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90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11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46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311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813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другие </a:t>
                      </a:r>
                      <a:r>
                        <a:rPr lang="ru-RU" sz="1800" dirty="0">
                          <a:effectLst/>
                        </a:rPr>
                        <a:t>национальности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920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86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2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35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25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1068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669396" y="6309320"/>
            <a:ext cx="63671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Шипилова Елена Анатольевна. МБОУ СОШ № 167.г.Екатеринбурга. «Были такие герои…»</a:t>
            </a:r>
            <a:endParaRPr lang="ru-RU" sz="1050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5153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51520" y="0"/>
            <a:ext cx="8640960" cy="332656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8782"/>
            <a:ext cx="1763688" cy="1729525"/>
          </a:xfrm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2195736" y="6093296"/>
            <a:ext cx="68407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2555030"/>
              </p:ext>
            </p:extLst>
          </p:nvPr>
        </p:nvGraphicFramePr>
        <p:xfrm>
          <a:off x="2195736" y="332666"/>
          <a:ext cx="5616623" cy="5713476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4135335"/>
                <a:gridCol w="1481288"/>
              </a:tblGrid>
              <a:tr h="49539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Герои Советского Союза, удостоенные звания в </a:t>
                      </a:r>
                      <a:r>
                        <a:rPr lang="ru-RU" sz="16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годы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600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Великой Отечественной войны по национальному составу</a:t>
                      </a:r>
                      <a:endParaRPr lang="ru-RU" sz="160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35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русские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7998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35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украинцы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35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белорусы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299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35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татары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161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35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евреи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107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35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казахи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96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35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грузины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35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армяне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89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35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узбеки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67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35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мордвины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35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чуваши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35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азербайджанцы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35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башкиры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38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35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осетины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35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марийцы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18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35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туркмены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16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35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литовцы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35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таджики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35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латыши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35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киргизы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35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другие </a:t>
                      </a:r>
                      <a:r>
                        <a:rPr lang="ru-RU" sz="1400" dirty="0">
                          <a:effectLst/>
                        </a:rPr>
                        <a:t>национальности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84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669396" y="6309320"/>
            <a:ext cx="63671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Шипилова Елена Анатольевна. МБОУ СОШ № 167.г.Екатеринбурга. «Были такие герои…»</a:t>
            </a:r>
            <a:endParaRPr lang="ru-RU" sz="1050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962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51520" y="0"/>
            <a:ext cx="8640960" cy="332656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8782"/>
            <a:ext cx="1763688" cy="1729525"/>
          </a:xfrm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2195736" y="6093296"/>
            <a:ext cx="68407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35" y="807566"/>
            <a:ext cx="2238698" cy="2765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661795"/>
            <a:ext cx="3643164" cy="23368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843" y="574203"/>
            <a:ext cx="3810000" cy="2466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07504" y="3789040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/>
              <a:t>Идель</a:t>
            </a:r>
            <a:r>
              <a:rPr lang="ru-RU" sz="2400" b="1" dirty="0"/>
              <a:t> Хаит </a:t>
            </a:r>
            <a:endParaRPr lang="ru-RU" sz="2400" b="1" dirty="0" smtClean="0"/>
          </a:p>
          <a:p>
            <a:pPr algn="ctr"/>
            <a:r>
              <a:rPr lang="ru-RU" sz="2400" b="1" dirty="0"/>
              <a:t>(</a:t>
            </a:r>
            <a:r>
              <a:rPr lang="ru-RU" sz="2400" b="1" dirty="0" smtClean="0"/>
              <a:t>1914 - 1942)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306274" y="2926685"/>
            <a:ext cx="4659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Дом Павлова после окончания </a:t>
            </a:r>
            <a:r>
              <a:rPr lang="ru-RU" b="1" dirty="0" smtClean="0"/>
              <a:t>Сталинградской </a:t>
            </a:r>
            <a:r>
              <a:rPr lang="ru-RU" b="1" dirty="0"/>
              <a:t>битвы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669396" y="6309320"/>
            <a:ext cx="63671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Шипилова Елена Анатольевна. МБОУ СОШ № 167.г.Екатеринбурга. «Были такие герои…»</a:t>
            </a:r>
            <a:endParaRPr lang="ru-RU" sz="1050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4833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51520" y="0"/>
            <a:ext cx="8640960" cy="332656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8782"/>
            <a:ext cx="1763688" cy="1729525"/>
          </a:xfrm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2195736" y="6093296"/>
            <a:ext cx="68407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42" y="552450"/>
            <a:ext cx="2115510" cy="3194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256" y="1772816"/>
            <a:ext cx="5715000" cy="3486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07504" y="3789040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Ефим </a:t>
            </a:r>
            <a:r>
              <a:rPr lang="ru-RU" sz="2400" b="1" dirty="0" err="1" smtClean="0"/>
              <a:t>Дыскин</a:t>
            </a:r>
            <a:endParaRPr lang="ru-RU" sz="2400" b="1" dirty="0" smtClean="0"/>
          </a:p>
          <a:p>
            <a:pPr algn="ctr"/>
            <a:r>
              <a:rPr lang="ru-RU" sz="2400" b="1" dirty="0"/>
              <a:t>(</a:t>
            </a:r>
            <a:r>
              <a:rPr lang="ru-RU" sz="2400" b="1" dirty="0" smtClean="0"/>
              <a:t>1923 – 2012)</a:t>
            </a:r>
            <a:endParaRPr lang="ru-RU" sz="2400" dirty="0"/>
          </a:p>
        </p:txBody>
      </p:sp>
      <p:sp>
        <p:nvSpPr>
          <p:cNvPr id="8" name="Заголовок 4"/>
          <p:cNvSpPr>
            <a:spLocks noGrp="1"/>
          </p:cNvSpPr>
          <p:nvPr>
            <p:ph type="title"/>
          </p:nvPr>
        </p:nvSpPr>
        <p:spPr>
          <a:xfrm>
            <a:off x="2699792" y="332656"/>
            <a:ext cx="6192688" cy="1817004"/>
          </a:xfrm>
        </p:spPr>
        <p:txBody>
          <a:bodyPr>
            <a:noAutofit/>
          </a:bodyPr>
          <a:lstStyle/>
          <a:p>
            <a:pPr algn="just"/>
            <a:r>
              <a:rPr lang="ru-RU" sz="2800" dirty="0">
                <a:latin typeface="+mn-lt"/>
              </a:rPr>
              <a:t>в</a:t>
            </a:r>
            <a:r>
              <a:rPr lang="ru-RU" sz="2800" dirty="0" smtClean="0">
                <a:latin typeface="+mn-lt"/>
              </a:rPr>
              <a:t> одиночку, четыре раза раненный вел бой против 8 вражеских танков </a:t>
            </a:r>
            <a:endParaRPr lang="ru-RU" sz="280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69396" y="6309320"/>
            <a:ext cx="63671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Шипилова Елена Анатольевна. МБОУ СОШ № 167.г.Екатеринбурга. «Были такие герои…»</a:t>
            </a:r>
            <a:endParaRPr lang="ru-RU" sz="1050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4833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51520" y="0"/>
            <a:ext cx="8640960" cy="332656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8782"/>
            <a:ext cx="1763688" cy="1729525"/>
          </a:xfrm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2195736" y="6093296"/>
            <a:ext cx="68407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48680"/>
            <a:ext cx="2088232" cy="2983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07504" y="3789040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Полина </a:t>
            </a:r>
            <a:r>
              <a:rPr lang="ru-RU" sz="2400" b="1" dirty="0" err="1" smtClean="0"/>
              <a:t>Гельман</a:t>
            </a:r>
            <a:r>
              <a:rPr lang="ru-RU" sz="2400" b="1" dirty="0" smtClean="0"/>
              <a:t> </a:t>
            </a:r>
          </a:p>
          <a:p>
            <a:pPr algn="ctr"/>
            <a:r>
              <a:rPr lang="ru-RU" sz="2400" b="1" dirty="0" smtClean="0"/>
              <a:t>(1919 – 2005)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444208" y="5445224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ПО-2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485506"/>
            <a:ext cx="4536504" cy="2916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Заголовок 4"/>
          <p:cNvSpPr>
            <a:spLocks noGrp="1"/>
          </p:cNvSpPr>
          <p:nvPr>
            <p:ph type="title"/>
          </p:nvPr>
        </p:nvSpPr>
        <p:spPr>
          <a:xfrm>
            <a:off x="2699792" y="332656"/>
            <a:ext cx="6192688" cy="2376264"/>
          </a:xfrm>
        </p:spPr>
        <p:txBody>
          <a:bodyPr>
            <a:noAutofit/>
          </a:bodyPr>
          <a:lstStyle/>
          <a:p>
            <a:pPr algn="just"/>
            <a:r>
              <a:rPr lang="ru-RU" sz="2800" dirty="0">
                <a:latin typeface="+mn-lt"/>
              </a:rPr>
              <a:t>н</a:t>
            </a:r>
            <a:r>
              <a:rPr lang="ru-RU" sz="2800" dirty="0" smtClean="0">
                <a:latin typeface="+mn-lt"/>
              </a:rPr>
              <a:t>а </a:t>
            </a:r>
            <a:r>
              <a:rPr lang="ru-RU" sz="2800" dirty="0">
                <a:latin typeface="+mn-lt"/>
              </a:rPr>
              <a:t>ее счету боевых вылетов больше, чем у любого летчика-мужчины: 860 раз она бомбила вражеские позиции, сбросив на врага 113 тонн бомб.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69396" y="6309320"/>
            <a:ext cx="63671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Шипилова Елена Анатольевна. МБОУ СОШ № 167.г.Екатеринбурга. «Были такие герои…»</a:t>
            </a:r>
            <a:endParaRPr lang="ru-RU" sz="1050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4833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51520" y="0"/>
            <a:ext cx="8640960" cy="332656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8782"/>
            <a:ext cx="1763688" cy="1729525"/>
          </a:xfrm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2195736" y="6093296"/>
            <a:ext cx="68407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55" y="548680"/>
            <a:ext cx="2131317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07504" y="3789040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Исаак </a:t>
            </a:r>
            <a:r>
              <a:rPr lang="ru-RU" sz="2400" b="1" dirty="0" err="1" smtClean="0"/>
              <a:t>Зальцман</a:t>
            </a:r>
            <a:r>
              <a:rPr lang="ru-RU" sz="2400" b="1" dirty="0" smtClean="0"/>
              <a:t> (1905 – 1988)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917599"/>
            <a:ext cx="4608512" cy="2969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аголовок 4"/>
          <p:cNvSpPr>
            <a:spLocks noGrp="1"/>
          </p:cNvSpPr>
          <p:nvPr>
            <p:ph type="title"/>
          </p:nvPr>
        </p:nvSpPr>
        <p:spPr>
          <a:xfrm>
            <a:off x="2699792" y="541335"/>
            <a:ext cx="6336704" cy="2376264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/>
              <a:t>усовершенствовал </a:t>
            </a:r>
            <a:r>
              <a:rPr lang="ru-RU" sz="2800" dirty="0"/>
              <a:t>производство танков, </a:t>
            </a:r>
            <a:r>
              <a:rPr lang="ru-RU" sz="2800" dirty="0" smtClean="0"/>
              <a:t>особой заслугой </a:t>
            </a:r>
            <a:r>
              <a:rPr lang="ru-RU" sz="2800" dirty="0"/>
              <a:t>было создание необычной структуры своего наркома, на десятки лет опередившую существовавшую систему управления промышленностью</a:t>
            </a:r>
            <a:endParaRPr lang="ru-RU" sz="280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69396" y="6309320"/>
            <a:ext cx="63671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Шипилова Елена Анатольевна. МБОУ СОШ № 167.г.Екатеринбурга. «Были такие герои…»</a:t>
            </a:r>
            <a:endParaRPr lang="ru-RU" sz="1050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1748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51520" y="0"/>
            <a:ext cx="8640960" cy="332656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8782"/>
            <a:ext cx="1763688" cy="1729525"/>
          </a:xfrm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2195736" y="6093296"/>
            <a:ext cx="68407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06" y="620688"/>
            <a:ext cx="2086546" cy="29321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07504" y="3789040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/>
              <a:t>Лазерь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Паперник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(1918 – 1942)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655" y="2379689"/>
            <a:ext cx="1972721" cy="29590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409622" y="5442059"/>
            <a:ext cx="3529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Памятник </a:t>
            </a:r>
            <a:r>
              <a:rPr lang="ru-RU" b="1" dirty="0" err="1" smtClean="0"/>
              <a:t>Л.Папернику</a:t>
            </a:r>
            <a:r>
              <a:rPr lang="ru-RU" b="1" dirty="0" smtClean="0"/>
              <a:t> </a:t>
            </a:r>
          </a:p>
          <a:p>
            <a:pPr algn="ctr"/>
            <a:r>
              <a:rPr lang="ru-RU" b="1" dirty="0" smtClean="0"/>
              <a:t>в </a:t>
            </a:r>
            <a:r>
              <a:rPr lang="ru-RU" b="1" dirty="0"/>
              <a:t>Москве</a:t>
            </a:r>
            <a:endParaRPr lang="ru-RU" dirty="0"/>
          </a:p>
        </p:txBody>
      </p:sp>
      <p:sp>
        <p:nvSpPr>
          <p:cNvPr id="11" name="Заголовок 4"/>
          <p:cNvSpPr>
            <a:spLocks noGrp="1"/>
          </p:cNvSpPr>
          <p:nvPr>
            <p:ph type="title"/>
          </p:nvPr>
        </p:nvSpPr>
        <p:spPr>
          <a:xfrm>
            <a:off x="2699792" y="541335"/>
            <a:ext cx="6192688" cy="2095578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/>
              <a:t>группа лыжников </a:t>
            </a:r>
            <a:r>
              <a:rPr lang="ru-RU" sz="2800" dirty="0"/>
              <a:t>вместе с командиром </a:t>
            </a:r>
            <a:r>
              <a:rPr lang="ru-RU" sz="2800" dirty="0" err="1"/>
              <a:t>Паперником</a:t>
            </a:r>
            <a:r>
              <a:rPr lang="ru-RU" sz="2800" dirty="0"/>
              <a:t> погибли, но не пропустили врага и не дали ему соединиться с немецким гарнизоном в </a:t>
            </a:r>
            <a:r>
              <a:rPr lang="ru-RU" sz="2800" dirty="0" err="1"/>
              <a:t>г.Сухиничи</a:t>
            </a:r>
            <a:endParaRPr lang="ru-RU" sz="2800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69396" y="6309320"/>
            <a:ext cx="63671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Шипилова Елена Анатольевна. МБОУ СОШ № 167.г.Екатеринбурга. «Были такие герои…»</a:t>
            </a:r>
            <a:endParaRPr lang="ru-RU" sz="1050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1748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51520" y="0"/>
            <a:ext cx="8640960" cy="332656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8782"/>
            <a:ext cx="1763688" cy="1729525"/>
          </a:xfrm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2195736" y="6093296"/>
            <a:ext cx="68407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764704"/>
            <a:ext cx="7430616" cy="4772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51520" y="324781"/>
            <a:ext cx="8640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Поклонная гора в Москве – мемориал воинам погибшем в годы войны.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69396" y="6309320"/>
            <a:ext cx="63671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Шипилова Елена Анатольевна. МБОУ СОШ № 167.г.Екатеринбурга. «Были такие герои…»</a:t>
            </a:r>
            <a:endParaRPr lang="ru-RU" sz="1050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1748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387</Words>
  <Application>Microsoft Office PowerPoint</Application>
  <PresentationFormat>Экран (4:3)</PresentationFormat>
  <Paragraphs>121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в одиночку, четыре раза раненный вел бой против 8 вражеских танков </vt:lpstr>
      <vt:lpstr>на ее счету боевых вылетов больше, чем у любого летчика-мужчины: 860 раз она бомбила вражеские позиции, сбросив на врага 113 тонн бомб.</vt:lpstr>
      <vt:lpstr>усовершенствовал производство танков, особой заслугой было создание необычной структуры своего наркома, на десятки лет опередившую существовавшую систему управления промышленностью</vt:lpstr>
      <vt:lpstr>группа лыжников вместе с командиром Паперником погибли, но не пропустили врага и не дали ему соединиться с немецким гарнизоном в г.Сухиничи</vt:lpstr>
      <vt:lpstr>Презентация PowerPoint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Lena</dc:creator>
  <cp:lastModifiedBy>Lena</cp:lastModifiedBy>
  <cp:revision>24</cp:revision>
  <dcterms:created xsi:type="dcterms:W3CDTF">2013-01-25T16:59:04Z</dcterms:created>
  <dcterms:modified xsi:type="dcterms:W3CDTF">2013-02-03T19:15:12Z</dcterms:modified>
</cp:coreProperties>
</file>