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_chelyabinske_pochtyat_pamyat_pogibshikh_v_beslane_cheredoy_meropriyat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1145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/>
                </a:solidFill>
              </a:rPr>
              <a:t>БЕСЛАН. 15 ЛЕТ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be1b2c3ce49b0960e2f8eda2836fd42_600_77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860" y="0"/>
            <a:ext cx="53162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6bb63704cf37b5634c7d929c1e0d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723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715000"/>
            <a:ext cx="8229600" cy="1143000"/>
          </a:xfrm>
        </p:spPr>
        <p:txBody>
          <a:bodyPr/>
          <a:lstStyle/>
          <a:p>
            <a:r>
              <a:rPr lang="ru-RU" dirty="0" smtClean="0"/>
              <a:t>Сабанов </a:t>
            </a:r>
            <a:r>
              <a:rPr lang="ru-RU" dirty="0" err="1" smtClean="0"/>
              <a:t>Татаркан</a:t>
            </a:r>
            <a:r>
              <a:rPr lang="ru-RU" dirty="0" smtClean="0"/>
              <a:t> </a:t>
            </a:r>
            <a:r>
              <a:rPr lang="ru-RU" dirty="0" err="1" smtClean="0"/>
              <a:t>Габулиевич</a:t>
            </a:r>
            <a:endParaRPr lang="ru-RU" dirty="0"/>
          </a:p>
        </p:txBody>
      </p:sp>
      <p:pic>
        <p:nvPicPr>
          <p:cNvPr id="3" name="Рисунок 2" descr="Саба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0"/>
            <a:ext cx="5275983" cy="57772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45649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540" y="0"/>
            <a:ext cx="456492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3097" y="0"/>
            <a:ext cx="4785167" cy="68115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8208912" cy="61486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v-centre-uljanovska-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3428" y="260648"/>
            <a:ext cx="9197428" cy="62819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52597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463550"/>
            <a:ext cx="8890000" cy="5930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Сабанов Татаркан Габулиевич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boom</dc:creator>
  <cp:lastModifiedBy>RePack by Diakov</cp:lastModifiedBy>
  <cp:revision>6</cp:revision>
  <dcterms:created xsi:type="dcterms:W3CDTF">2019-09-01T14:36:02Z</dcterms:created>
  <dcterms:modified xsi:type="dcterms:W3CDTF">2019-09-01T16:26:36Z</dcterms:modified>
</cp:coreProperties>
</file>