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0" r:id="rId5"/>
    <p:sldId id="261" r:id="rId6"/>
    <p:sldId id="262" r:id="rId7"/>
    <p:sldId id="258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3300"/>
    <a:srgbClr val="FFCC00"/>
    <a:srgbClr val="CC99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73" d="100"/>
          <a:sy n="73" d="100"/>
        </p:scale>
        <p:origin x="-106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0" y="2819400"/>
            <a:ext cx="5257800" cy="1143000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4800600"/>
            <a:ext cx="5257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457200"/>
            <a:ext cx="16002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0" y="457200"/>
            <a:ext cx="46482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0" y="24384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24384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4572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24384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6633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6633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620688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C3300"/>
                </a:solidFill>
                <a:latin typeface="Arial Black" pitchFamily="34" charset="0"/>
              </a:rPr>
              <a:t>ЯРМАРКА  БЛИЗ  ДИКАНЬКИ</a:t>
            </a:r>
            <a:endParaRPr lang="ru-RU" sz="3200" dirty="0">
              <a:solidFill>
                <a:srgbClr val="CC33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Gogol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663300"/>
            </a:solidFill>
          </a:ln>
        </p:spPr>
      </p:pic>
      <p:pic>
        <p:nvPicPr>
          <p:cNvPr id="6" name="Рисунок 5" descr="moller_fedor__portret_pisatelya_nikolaya_vasilevicha_gogolya.jpg"/>
          <p:cNvPicPr>
            <a:picLocks noChangeAspect="1"/>
          </p:cNvPicPr>
          <p:nvPr/>
        </p:nvPicPr>
        <p:blipFill>
          <a:blip r:embed="rId3" cstate="print"/>
          <a:srcRect t="5434" r="-2524" b="22114"/>
          <a:stretch>
            <a:fillRect/>
          </a:stretch>
        </p:blipFill>
        <p:spPr>
          <a:xfrm>
            <a:off x="2843808" y="476672"/>
            <a:ext cx="3344218" cy="3240360"/>
          </a:xfrm>
          <a:prstGeom prst="ellipse">
            <a:avLst/>
          </a:prstGeom>
          <a:ln w="38100" cap="rnd">
            <a:solidFill>
              <a:srgbClr val="6633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620688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C3300"/>
                </a:solidFill>
                <a:latin typeface="Arial Black" pitchFamily="34" charset="0"/>
              </a:rPr>
              <a:t>ЯРМАРКА  БЛИЗ  ДИКАНЬКИ</a:t>
            </a:r>
            <a:endParaRPr lang="ru-RU" sz="3200" dirty="0">
              <a:solidFill>
                <a:srgbClr val="CC33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Gogol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  <a:ln>
            <a:solidFill>
              <a:srgbClr val="663300"/>
            </a:solidFill>
          </a:ln>
          <a:effectLst>
            <a:softEdge rad="63500"/>
          </a:effectLst>
        </p:spPr>
      </p:pic>
      <p:grpSp>
        <p:nvGrpSpPr>
          <p:cNvPr id="2" name="Группа 9"/>
          <p:cNvGrpSpPr/>
          <p:nvPr/>
        </p:nvGrpSpPr>
        <p:grpSpPr>
          <a:xfrm>
            <a:off x="395536" y="3645024"/>
            <a:ext cx="8280920" cy="2376264"/>
            <a:chOff x="539552" y="3573016"/>
            <a:chExt cx="8280920" cy="237626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pic>
          <p:nvPicPr>
            <p:cNvPr id="8" name="Рисунок 7" descr="____________044__50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5544108" y="2672916"/>
              <a:ext cx="2376264" cy="4176464"/>
            </a:xfrm>
            <a:prstGeom prst="rect">
              <a:avLst/>
            </a:prstGeom>
          </p:spPr>
        </p:pic>
        <p:pic>
          <p:nvPicPr>
            <p:cNvPr id="9" name="Рисунок 8" descr="____________044__50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439652" y="2672916"/>
              <a:ext cx="2376264" cy="417646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979712" y="4005064"/>
            <a:ext cx="5544616" cy="1384995"/>
          </a:xfrm>
          <a:prstGeom prst="rect">
            <a:avLst/>
          </a:prstGeo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ЯРМАРКА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б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лиз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ДИКАНЬКИ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5" name="Рисунок 14" descr="26_f_b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88640"/>
            <a:ext cx="3528392" cy="3528392"/>
          </a:xfrm>
          <a:prstGeom prst="ellipse">
            <a:avLst/>
          </a:prstGeom>
          <a:ln w="381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620688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C3300"/>
                </a:solidFill>
                <a:latin typeface="Arial Black" pitchFamily="34" charset="0"/>
              </a:rPr>
              <a:t>ЯРМАРКА  БЛИЗ  ДИКАНЬКИ</a:t>
            </a:r>
            <a:endParaRPr lang="ru-RU" sz="3200" dirty="0">
              <a:solidFill>
                <a:srgbClr val="CC33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Gogol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663300"/>
            </a:solidFill>
          </a:ln>
          <a:effectLst>
            <a:softEdge rad="63500"/>
          </a:effectLst>
        </p:spPr>
      </p:pic>
      <p:grpSp>
        <p:nvGrpSpPr>
          <p:cNvPr id="2" name="Группа 9"/>
          <p:cNvGrpSpPr/>
          <p:nvPr/>
        </p:nvGrpSpPr>
        <p:grpSpPr>
          <a:xfrm>
            <a:off x="395536" y="3645024"/>
            <a:ext cx="8280920" cy="2376264"/>
            <a:chOff x="539552" y="3573016"/>
            <a:chExt cx="8280920" cy="237626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pic>
          <p:nvPicPr>
            <p:cNvPr id="8" name="Рисунок 7" descr="____________044__50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5544108" y="2672916"/>
              <a:ext cx="2376264" cy="4176464"/>
            </a:xfrm>
            <a:prstGeom prst="rect">
              <a:avLst/>
            </a:prstGeom>
          </p:spPr>
        </p:pic>
        <p:pic>
          <p:nvPicPr>
            <p:cNvPr id="9" name="Рисунок 8" descr="____________044__50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439652" y="2672916"/>
              <a:ext cx="2376264" cy="417646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483768" y="4293096"/>
            <a:ext cx="4392488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ПРИМЕТЫ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10" name="Рисунок 9" descr="1256645415_black_cat_by_artisthazzard.jpg"/>
          <p:cNvPicPr>
            <a:picLocks noChangeAspect="1"/>
          </p:cNvPicPr>
          <p:nvPr/>
        </p:nvPicPr>
        <p:blipFill>
          <a:blip r:embed="rId4" cstate="print"/>
          <a:srcRect l="3405" t="10584" r="6353" b="9281"/>
          <a:stretch>
            <a:fillRect/>
          </a:stretch>
        </p:blipFill>
        <p:spPr>
          <a:xfrm>
            <a:off x="2699792" y="188640"/>
            <a:ext cx="3600400" cy="3600400"/>
          </a:xfrm>
          <a:prstGeom prst="ellipse">
            <a:avLst/>
          </a:prstGeom>
          <a:ln w="381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620688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C3300"/>
                </a:solidFill>
                <a:latin typeface="Arial Black" pitchFamily="34" charset="0"/>
              </a:rPr>
              <a:t>ЯРМАРКА  БЛИЗ  ДИКАНЬКИ</a:t>
            </a:r>
            <a:endParaRPr lang="ru-RU" sz="3200" dirty="0">
              <a:solidFill>
                <a:srgbClr val="CC33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Gogol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663300"/>
            </a:solidFill>
          </a:ln>
          <a:effectLst>
            <a:softEdge rad="63500"/>
          </a:effectLst>
        </p:spPr>
      </p:pic>
      <p:grpSp>
        <p:nvGrpSpPr>
          <p:cNvPr id="2" name="Группа 9"/>
          <p:cNvGrpSpPr/>
          <p:nvPr/>
        </p:nvGrpSpPr>
        <p:grpSpPr>
          <a:xfrm>
            <a:off x="395536" y="3645024"/>
            <a:ext cx="8280920" cy="2376264"/>
            <a:chOff x="539552" y="3573016"/>
            <a:chExt cx="8280920" cy="237626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pic>
          <p:nvPicPr>
            <p:cNvPr id="8" name="Рисунок 7" descr="____________044__50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5544108" y="2672916"/>
              <a:ext cx="2376264" cy="4176464"/>
            </a:xfrm>
            <a:prstGeom prst="rect">
              <a:avLst/>
            </a:prstGeom>
          </p:spPr>
        </p:pic>
        <p:pic>
          <p:nvPicPr>
            <p:cNvPr id="9" name="Рисунок 8" descr="____________044__50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439652" y="2672916"/>
              <a:ext cx="2376264" cy="417646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195736" y="4293096"/>
            <a:ext cx="5328592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ПАНТОМИМА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" name="Рисунок 9" descr="a57f85bd6d40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2627785" y="260648"/>
            <a:ext cx="4032448" cy="3366374"/>
          </a:xfrm>
          <a:prstGeom prst="ellipse">
            <a:avLst/>
          </a:prstGeom>
          <a:ln w="38100" cap="rnd">
            <a:solidFill>
              <a:srgbClr val="6633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620688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C3300"/>
                </a:solidFill>
                <a:latin typeface="Arial Black" pitchFamily="34" charset="0"/>
              </a:rPr>
              <a:t>ЯРМАРКА  БЛИЗ  ДИКАНЬКИ</a:t>
            </a:r>
            <a:endParaRPr lang="ru-RU" sz="3200" dirty="0">
              <a:solidFill>
                <a:srgbClr val="CC33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Gogol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663300"/>
            </a:solidFill>
          </a:ln>
          <a:effectLst>
            <a:softEdge rad="63500"/>
          </a:effectLst>
        </p:spPr>
      </p:pic>
      <p:grpSp>
        <p:nvGrpSpPr>
          <p:cNvPr id="2" name="Группа 9"/>
          <p:cNvGrpSpPr/>
          <p:nvPr/>
        </p:nvGrpSpPr>
        <p:grpSpPr>
          <a:xfrm>
            <a:off x="395536" y="3645024"/>
            <a:ext cx="8280920" cy="2376264"/>
            <a:chOff x="539552" y="3573016"/>
            <a:chExt cx="8280920" cy="237626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pic>
          <p:nvPicPr>
            <p:cNvPr id="8" name="Рисунок 7" descr="____________044__50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5544108" y="2672916"/>
              <a:ext cx="2376264" cy="4176464"/>
            </a:xfrm>
            <a:prstGeom prst="rect">
              <a:avLst/>
            </a:prstGeom>
          </p:spPr>
        </p:pic>
        <p:pic>
          <p:nvPicPr>
            <p:cNvPr id="9" name="Рисунок 8" descr="____________044__50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439652" y="2672916"/>
              <a:ext cx="2376264" cy="417646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691680" y="4293096"/>
            <a:ext cx="5976664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ИВАН  КУПАЛА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1" name="Рисунок 10" descr="0_e91f_4aab1e35_XL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2627784" y="188640"/>
            <a:ext cx="3960440" cy="3394907"/>
          </a:xfrm>
          <a:prstGeom prst="ellipse">
            <a:avLst/>
          </a:prstGeom>
          <a:ln w="381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620688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C3300"/>
                </a:solidFill>
                <a:latin typeface="Arial Black" pitchFamily="34" charset="0"/>
              </a:rPr>
              <a:t>ЯРМАРКА  БЛИЗ  ДИКАНЬКИ</a:t>
            </a:r>
            <a:endParaRPr lang="ru-RU" sz="3200" dirty="0">
              <a:solidFill>
                <a:srgbClr val="CC33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Gogol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663300"/>
            </a:solidFill>
          </a:ln>
          <a:effectLst>
            <a:softEdge rad="63500"/>
          </a:effectLst>
        </p:spPr>
      </p:pic>
      <p:grpSp>
        <p:nvGrpSpPr>
          <p:cNvPr id="2" name="Группа 9"/>
          <p:cNvGrpSpPr/>
          <p:nvPr/>
        </p:nvGrpSpPr>
        <p:grpSpPr>
          <a:xfrm>
            <a:off x="395536" y="3645024"/>
            <a:ext cx="8280920" cy="2376264"/>
            <a:chOff x="539552" y="3573016"/>
            <a:chExt cx="8280920" cy="237626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pic>
          <p:nvPicPr>
            <p:cNvPr id="8" name="Рисунок 7" descr="____________044__50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5544108" y="2672916"/>
              <a:ext cx="2376264" cy="4176464"/>
            </a:xfrm>
            <a:prstGeom prst="rect">
              <a:avLst/>
            </a:prstGeom>
          </p:spPr>
        </p:pic>
        <p:pic>
          <p:nvPicPr>
            <p:cNvPr id="9" name="Рисунок 8" descr="____________044__50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439652" y="2672916"/>
              <a:ext cx="2376264" cy="417646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691680" y="4293096"/>
            <a:ext cx="5976664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ЧЕРТЕ  ЧТО 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10" name="Рисунок 9" descr="rabid-witch-flying-on-the-sabbath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2987824" y="116632"/>
            <a:ext cx="3600400" cy="3600400"/>
          </a:xfrm>
          <a:prstGeom prst="ellipse">
            <a:avLst/>
          </a:prstGeom>
          <a:ln w="381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620688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C3300"/>
                </a:solidFill>
                <a:latin typeface="Arial Black" pitchFamily="34" charset="0"/>
              </a:rPr>
              <a:t>ЯРМАРКА  БЛИЗ  ДИКАНЬКИ</a:t>
            </a:r>
            <a:endParaRPr lang="ru-RU" sz="3200" dirty="0">
              <a:solidFill>
                <a:srgbClr val="CC33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Gogol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663300"/>
            </a:solidFill>
          </a:ln>
          <a:effectLst>
            <a:softEdge rad="63500"/>
          </a:effectLst>
        </p:spPr>
      </p:pic>
      <p:grpSp>
        <p:nvGrpSpPr>
          <p:cNvPr id="10" name="Группа 9"/>
          <p:cNvGrpSpPr/>
          <p:nvPr/>
        </p:nvGrpSpPr>
        <p:grpSpPr>
          <a:xfrm>
            <a:off x="539552" y="3573016"/>
            <a:ext cx="8280920" cy="2376264"/>
            <a:chOff x="539552" y="3573016"/>
            <a:chExt cx="8280920" cy="2376264"/>
          </a:xfrm>
        </p:grpSpPr>
        <p:pic>
          <p:nvPicPr>
            <p:cNvPr id="8" name="Рисунок 7" descr="____________044__50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5544108" y="2672916"/>
              <a:ext cx="2376264" cy="4176464"/>
            </a:xfrm>
            <a:prstGeom prst="rect">
              <a:avLst/>
            </a:prstGeom>
          </p:spPr>
        </p:pic>
        <p:pic>
          <p:nvPicPr>
            <p:cNvPr id="9" name="Рисунок 8" descr="____________044__50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439652" y="2672916"/>
              <a:ext cx="2376264" cy="4176464"/>
            </a:xfrm>
            <a:prstGeom prst="rect">
              <a:avLst/>
            </a:prstGeom>
          </p:spPr>
        </p:pic>
      </p:grpSp>
      <p:pic>
        <p:nvPicPr>
          <p:cNvPr id="11" name="Рисунок 10" descr="1_enl.jpg"/>
          <p:cNvPicPr>
            <a:picLocks noChangeAspect="1"/>
          </p:cNvPicPr>
          <p:nvPr/>
        </p:nvPicPr>
        <p:blipFill>
          <a:blip r:embed="rId4" cstate="print"/>
          <a:srcRect l="2751" t="4048" r="1806" b="1083"/>
          <a:stretch>
            <a:fillRect/>
          </a:stretch>
        </p:blipFill>
        <p:spPr>
          <a:xfrm>
            <a:off x="1907704" y="188640"/>
            <a:ext cx="5423102" cy="343642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317500"/>
          </a:effectLst>
        </p:spPr>
      </p:pic>
      <p:sp>
        <p:nvSpPr>
          <p:cNvPr id="12" name="TextBox 11"/>
          <p:cNvSpPr txBox="1"/>
          <p:nvPr/>
        </p:nvSpPr>
        <p:spPr>
          <a:xfrm>
            <a:off x="2555776" y="4293096"/>
            <a:ext cx="46085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К  Л  А  Д  Ы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620688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C3300"/>
                </a:solidFill>
                <a:latin typeface="Arial Black" pitchFamily="34" charset="0"/>
              </a:rPr>
              <a:t>ЯРМАРКА  БЛИЗ  ДИКАНЬКИ</a:t>
            </a:r>
            <a:endParaRPr lang="ru-RU" sz="3200" dirty="0">
              <a:solidFill>
                <a:srgbClr val="CC33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Gogol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663300"/>
            </a:solidFill>
          </a:ln>
        </p:spPr>
      </p:pic>
      <p:pic>
        <p:nvPicPr>
          <p:cNvPr id="6" name="Рисунок 5" descr="moller_fedor__portret_pisatelya_nikolaya_vasilevicha_gogolya.jpg"/>
          <p:cNvPicPr>
            <a:picLocks noChangeAspect="1"/>
          </p:cNvPicPr>
          <p:nvPr/>
        </p:nvPicPr>
        <p:blipFill>
          <a:blip r:embed="rId3" cstate="print"/>
          <a:srcRect t="5434" r="-2524" b="22114"/>
          <a:stretch>
            <a:fillRect/>
          </a:stretch>
        </p:blipFill>
        <p:spPr>
          <a:xfrm>
            <a:off x="2843808" y="476672"/>
            <a:ext cx="3344218" cy="3240360"/>
          </a:xfrm>
          <a:prstGeom prst="ellipse">
            <a:avLst/>
          </a:prstGeom>
          <a:ln w="38100" cap="rnd">
            <a:solidFill>
              <a:srgbClr val="6633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-presentation2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orte"/>
        <a:ea typeface=""/>
        <a:cs typeface=""/>
      </a:majorFont>
      <a:minorFont>
        <a:latin typeface="Fort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autumn-presentation2</Template>
  <TotalTime>40</TotalTime>
  <Words>38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autumn-presentation2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2011-09-11T09:58:05Z</dcterms:created>
  <dcterms:modified xsi:type="dcterms:W3CDTF">2011-10-02T08:46:59Z</dcterms:modified>
</cp:coreProperties>
</file>