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B256D3-239A-413F-8EDC-8C27F0837092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60F40D-E54F-4360-B07C-34BE7EF2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7687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Calibri" pitchFamily="34" charset="0"/>
              </a:rPr>
              <a:t>Витамины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57301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alibri" pitchFamily="34" charset="0"/>
              </a:rPr>
              <a:t>Смоленцев Михаил 10 «А».</a:t>
            </a:r>
            <a:endParaRPr lang="ru-RU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14096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alibri" pitchFamily="34" charset="0"/>
              </a:rPr>
              <a:t>Спасибо за внимание.</a:t>
            </a:r>
            <a:endParaRPr lang="ru-RU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alibri" pitchFamily="34" charset="0"/>
              </a:rPr>
              <a:t>Витамины</a:t>
            </a:r>
            <a:r>
              <a:rPr lang="ru-RU" sz="2000" dirty="0">
                <a:latin typeface="Calibri" pitchFamily="34" charset="0"/>
              </a:rPr>
              <a:t>  — группа низкомолекулярных органических соединений относительно простого строения и разнообразной химической природы. Это сборная по химической природе группа органических веществ, объединённая по признаку абсолютной необходимости их для гетеротрофного организма в качестве составной части пищи. Автотрофные организмы также нуждаются в витаминах, получая их либо путём синтеза, либо из окружающей среды. Так, витамины входят в состав питательных сред для выращивания организмов </a:t>
            </a:r>
            <a:r>
              <a:rPr lang="ru-RU" sz="2000" dirty="0" smtClean="0">
                <a:latin typeface="Calibri" pitchFamily="34" charset="0"/>
              </a:rPr>
              <a:t>фитопланктона. </a:t>
            </a:r>
            <a:r>
              <a:rPr lang="ru-RU" sz="2000" dirty="0">
                <a:latin typeface="Calibri" pitchFamily="34" charset="0"/>
              </a:rPr>
              <a:t>Большинство витаминов являются коферментами или их </a:t>
            </a:r>
            <a:r>
              <a:rPr lang="ru-RU" sz="2000" dirty="0" smtClean="0">
                <a:latin typeface="Calibri" pitchFamily="34" charset="0"/>
              </a:rPr>
              <a:t>предшественникам.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429000"/>
            <a:ext cx="7272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Витамины содержатся в пище (или в окружающей среде) в очень малых количествах, и поэтому относятся к микронутриентам. К витаминам не относят микроэлементы и незаменимые </a:t>
            </a:r>
            <a:r>
              <a:rPr lang="ru-RU" sz="2000" dirty="0" smtClean="0">
                <a:latin typeface="Calibri" pitchFamily="34" charset="0"/>
              </a:rPr>
              <a:t>аминокислоты.</a:t>
            </a:r>
            <a:endParaRPr lang="ru-RU" sz="2000" dirty="0">
              <a:latin typeface="Calibri" pitchFamily="34" charset="0"/>
            </a:endParaRPr>
          </a:p>
        </p:txBody>
      </p:sp>
      <p:pic>
        <p:nvPicPr>
          <p:cNvPr id="2050" name="Picture 2" descr="D:\dc180c0070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437112"/>
            <a:ext cx="3024336" cy="2268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Витамины выполняют каталитическую функцию в составе активных центров разнообразных ферментов, а также могут участвовать в гуморальной регуляции в качестве экзогенных прогормонов и гормонов</a:t>
            </a:r>
            <a:r>
              <a:rPr lang="ru-RU" sz="2000" dirty="0" smtClean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Концентрация витаминов в тканях и суточная потребность в них невелики, но при недостаточном поступлении витаминов в организме наступают характерные и опасные патологические изменения.</a:t>
            </a:r>
          </a:p>
          <a:p>
            <a:r>
              <a:rPr lang="ru-RU" sz="2000" dirty="0">
                <a:latin typeface="Calibri" pitchFamily="34" charset="0"/>
              </a:rPr>
              <a:t>Большинство витаминов не синтезируются в организме человека, поэтому они должны регулярно и в достаточном количестве поступать в организм с пищей или в виде витаминно-минеральных комплексов и пищевых добавок. </a:t>
            </a:r>
          </a:p>
          <a:p>
            <a:r>
              <a:rPr lang="ru-RU" sz="2000" dirty="0">
                <a:latin typeface="Calibri" pitchFamily="34" charset="0"/>
              </a:rPr>
              <a:t>С нарушением поступления витаминов в организм связаны 3 принципиальных патологических состояния: отсутствие витамина — авитаминоз, недостаток витамина —гиповитаминоз, и избыток витамина — гипервитаминоз.</a:t>
            </a:r>
          </a:p>
        </p:txBody>
      </p:sp>
      <p:pic>
        <p:nvPicPr>
          <p:cNvPr id="1027" name="Picture 3" descr="D:\15-meo-dinh-duong-khi-lam-hoa-tri_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365104"/>
            <a:ext cx="3168352" cy="2375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68407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На 2012 год 13 веществ (или групп веществ) признано витаминами. Ещё несколько веществ, например карнитин и инозитол, находятся на </a:t>
            </a:r>
            <a:r>
              <a:rPr lang="ru-RU" sz="2000" dirty="0" smtClean="0">
                <a:latin typeface="Calibri" pitchFamily="34" charset="0"/>
              </a:rPr>
              <a:t>рассмотрении. </a:t>
            </a:r>
            <a:r>
              <a:rPr lang="ru-RU" sz="2000" dirty="0">
                <a:latin typeface="Calibri" pitchFamily="34" charset="0"/>
              </a:rPr>
              <a:t>Исходя из растворимости, витамины делят на жирорастворимые — A, D, E, K, и водорастворимые — C и витамины группы B. Жирорастворимые витамины накапливаются в организме, причём их депо являются жировая ткань и печень. Водорастворимые витамины в существенных количествах не депонируются и при избытке выводятся с водой. Это объясняет </a:t>
            </a:r>
            <a:r>
              <a:rPr lang="ru-RU" sz="2000" dirty="0" smtClean="0">
                <a:latin typeface="Calibri" pitchFamily="34" charset="0"/>
              </a:rPr>
              <a:t>большую </a:t>
            </a:r>
            <a:r>
              <a:rPr lang="ru-RU" sz="2000" dirty="0">
                <a:latin typeface="Calibri" pitchFamily="34" charset="0"/>
              </a:rPr>
              <a:t>распространённость гиповитаминозов водорастворимых витаминов и гипервитаминозов жирорастворимых витаминов.</a:t>
            </a:r>
          </a:p>
        </p:txBody>
      </p:sp>
      <p:pic>
        <p:nvPicPr>
          <p:cNvPr id="4098" name="Picture 2" descr="D:\zdorovoe-pit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861048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oi_fb9a8371691943a5a47053b189e1faa4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128792" cy="57531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67744" y="33265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В каких продуктах содержатся: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Витамины условно обозначаются буквами латинского алфавита: A, B, C, D, E, H, K и т. д. Впоследствии выяснилось, что некоторые из них являются не самостоятельными веществами, а комплексом отдельных витаминов. Так, например, хорошо изучены витамины группы В. Названия витаминов по мере их изучения претерпевали </a:t>
            </a:r>
            <a:r>
              <a:rPr lang="ru-RU" sz="2000" dirty="0" smtClean="0">
                <a:latin typeface="Calibri" pitchFamily="34" charset="0"/>
              </a:rPr>
              <a:t>изменения. </a:t>
            </a:r>
            <a:r>
              <a:rPr lang="ru-RU" sz="2000" dirty="0">
                <a:latin typeface="Calibri" pitchFamily="34" charset="0"/>
              </a:rPr>
              <a:t>Современные названия витаминов приняты в 1956 году Комиссией по номенклатуре биохимической секции Международного союза по чистой и прикладной химии.</a:t>
            </a:r>
          </a:p>
          <a:p>
            <a:r>
              <a:rPr lang="ru-RU" sz="2000" dirty="0">
                <a:latin typeface="Calibri" pitchFamily="34" charset="0"/>
              </a:rPr>
              <a:t>Для некоторых витаминов установлено также определенное сходство физических свойств и физиологического действия на организм.</a:t>
            </a:r>
          </a:p>
          <a:p>
            <a:r>
              <a:rPr lang="ru-RU" sz="2000" dirty="0">
                <a:latin typeface="Calibri" pitchFamily="34" charset="0"/>
              </a:rPr>
              <a:t>До настоящего времени классификация витаминов строилась, исходя из растворимости их в воде или жирах. Поэтому первую группу составляли водорастворимые витамины (C, P и вся группа B), а вторую — жирорастворимые витамины — липовитамины (A, D, E, K). Однако ещё в 1942—1943 годах академик А. В. Палладин синтезировал водорастворимый аналог витамина К — викасол. А за последнее время получены водорастворимые препараты и других витаминов этой группы. Таким образом, деление витаминов на водо- и жирорастворимые до некоторой степени теряет свое значение.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2008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 smtClean="0">
                <a:latin typeface="Calibri" pitchFamily="34" charset="0"/>
              </a:rPr>
              <a:t>Провитамины</a:t>
            </a:r>
          </a:p>
          <a:p>
            <a:pPr fontAlgn="base"/>
            <a:r>
              <a:rPr lang="ru-RU" sz="2000" dirty="0" smtClean="0">
                <a:latin typeface="Calibri" pitchFamily="34" charset="0"/>
              </a:rPr>
              <a:t>К </a:t>
            </a:r>
            <a:r>
              <a:rPr lang="ru-RU" sz="2000" dirty="0">
                <a:latin typeface="Calibri" pitchFamily="34" charset="0"/>
              </a:rPr>
              <a:t>данной категории относятся те элементы, которые помогают вырабатывать определенные жирорастворимые витамины. К группе провитаминов можно отнести такие, как A и D. Из их соединений вырабатываются следующие провитамины: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Эргостерин;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Ретинол;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Холекальциферол;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7-Дегидрохолестерин, а так же некоторые другие.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7346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>
                <a:latin typeface="Calibri" pitchFamily="34" charset="0"/>
              </a:rPr>
              <a:t>Поливитамины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Поливитаминами называются препараты фармакологического, а так же естественного происхождения, которые включают в себя большое количество витаминов. Чаще всего они соединены так же с минеральными веществами.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К натуральным поливитаминам, имеющим строго органическое происхождение, принято относить только один компонент на планете — грудное молоко. Необходимые соединения и витамины в нем изначально заложены природой, и чрезвычайно важны для грудного ребенка.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Поливитамины призваны восполнять комплексные дефициты веществ, которые могут возникнуть в организме. Так же они способствуют избавлению от таких расстройств питания, как паратрофия и </a:t>
            </a:r>
            <a:r>
              <a:rPr lang="ru-RU" sz="2000" dirty="0" smtClean="0">
                <a:latin typeface="Calibri" pitchFamily="34" charset="0"/>
              </a:rPr>
              <a:t>гипотрофия.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latin typeface="Calibri" pitchFamily="34" charset="0"/>
              </a:rPr>
              <a:t>Антивитамины</a:t>
            </a:r>
          </a:p>
          <a:p>
            <a:pPr fontAlgn="base"/>
            <a:r>
              <a:rPr lang="ru-RU" sz="2000" dirty="0">
                <a:latin typeface="Calibri" pitchFamily="34" charset="0"/>
              </a:rPr>
              <a:t>Они представляют собой особую группу органических соединений, которые способны подавлять действие витаминов и их биологическую активность. В целом, они очень похожи по своему строению на сами витамины, но обладают противоположным действием. Попадая в человеческий организм, они способны вызвать нарушения в процессах обмена, тормозят усвоение веществ и тем самым негативно влияют на все органы. В этом случае возможно развитие гиповитаминоза, даже если витамины и полезные соединения в достаточном количестве поступают в организм.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</TotalTime>
  <Words>275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Admin</cp:lastModifiedBy>
  <cp:revision>7</cp:revision>
  <dcterms:created xsi:type="dcterms:W3CDTF">2015-04-08T04:46:34Z</dcterms:created>
  <dcterms:modified xsi:type="dcterms:W3CDTF">2015-04-11T15:21:08Z</dcterms:modified>
</cp:coreProperties>
</file>