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A50CBC-8F27-4571-9CF4-87917B3DA01C}" type="datetime1">
              <a:rPr lang="ru-RU" smtClean="0"/>
              <a:t>27.05.2023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71763A-5E33-45E3-A8F2-56DFE0C2155C}" type="datetime1">
              <a:rPr lang="ru-RU" noProof="0" smtClean="0"/>
              <a:t>27.05.2023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EFEAE4-C28C-4D92-9EE7-D62CEDC101DF}" type="datetime1">
              <a:rPr lang="ru-RU" smtClean="0"/>
              <a:t>27.05.2023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5976BF-C51C-4515-9E22-BF2015252BD8}" type="datetime1">
              <a:rPr lang="ru-RU" smtClean="0"/>
              <a:t>27.05.2023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242D3C-8192-478D-9985-D3160EF3F3C3}" type="datetime1">
              <a:rPr lang="ru-RU" smtClean="0"/>
              <a:t>27.05.2023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D9427-7660-4399-80F6-CD7B8B8E5C35}" type="datetime1">
              <a:rPr lang="ru-RU" smtClean="0"/>
              <a:t>27.05.2023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80393-315E-4AB9-9FE2-63E995E945C8}" type="datetime1">
              <a:rPr lang="ru-RU" smtClean="0"/>
              <a:t>27.05.2023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32718-8B06-4985-8D7D-9E16F3F044C8}" type="datetime1">
              <a:rPr lang="ru-RU" smtClean="0"/>
              <a:t>27.05.2023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15AB6-67B4-4D7E-9378-C270C29E4245}" type="datetime1">
              <a:rPr lang="ru-RU" smtClean="0"/>
              <a:t>27.05.2023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FDB9577-6D70-481F-BBF8-A759884E5182}" type="datetime1">
              <a:rPr lang="ru-RU" noProof="0" smtClean="0"/>
              <a:t>27.05.2023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EB5A9-0F11-4A69-B3D5-511C0022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Профилактика нарушения осанки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E5F536-0EA6-4F52-8820-7BAE0271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2089168"/>
            <a:ext cx="2520280" cy="47332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CF93A-1C00-459D-94EC-D5A2C18B75EC}"/>
              </a:ext>
            </a:extLst>
          </p:cNvPr>
          <p:cNvSpPr txBox="1"/>
          <p:nvPr/>
        </p:nvSpPr>
        <p:spPr>
          <a:xfrm>
            <a:off x="119336" y="1572309"/>
            <a:ext cx="12025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Человек с правильной осанкой выглядит следующим образом: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6D5DDB-E55A-4290-A17C-B5C97D38081B}"/>
              </a:ext>
            </a:extLst>
          </p:cNvPr>
          <p:cNvSpPr txBox="1"/>
          <p:nvPr/>
        </p:nvSpPr>
        <p:spPr>
          <a:xfrm>
            <a:off x="263352" y="2251407"/>
            <a:ext cx="41764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Голова и туловище держатся прямо;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Голова слегка приподнята;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Плечи несколько отведены назад;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Грудная клетка развернута;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Плечи находятся на одном уровне;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Живот подобран;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поясничной области имеется небольшой изгиб;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DACBF-790D-4380-AE43-1D4EFB639D29}"/>
              </a:ext>
            </a:extLst>
          </p:cNvPr>
          <p:cNvSpPr txBox="1"/>
          <p:nvPr/>
        </p:nvSpPr>
        <p:spPr>
          <a:xfrm>
            <a:off x="8576196" y="2333556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Делай правильно!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1CDFC8-80C8-4C29-8949-8CFC5B740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933944"/>
            <a:ext cx="3888432" cy="388843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583433D-B772-4322-830B-EA21ADDC7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36" y="1864672"/>
            <a:ext cx="1171744" cy="106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49FFC-E5C2-4179-B414-7C496939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Профилактика нарушения осанки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88E91-E7C2-4A9E-86BD-9EFFF6A8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6" y="1601066"/>
            <a:ext cx="6962546" cy="5156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91BCEF-9B7D-4997-9A68-0B0647D86812}"/>
              </a:ext>
            </a:extLst>
          </p:cNvPr>
          <p:cNvSpPr txBox="1"/>
          <p:nvPr/>
        </p:nvSpPr>
        <p:spPr>
          <a:xfrm>
            <a:off x="7320136" y="1601066"/>
            <a:ext cx="417646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Делай утреннюю зарядку;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Соблюдай оптимальные физические нагрузки;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Прогулки на свежем воздухе 1-2 часа каждый день;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Соблюдай режим дня: время сна, бодрствования и питания;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Контроль за равномерной нагрузкой на позвоночник;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Сон на жесткой постели;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Использовать гаджеты не более      2-2,5 часа в день;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4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едицинское оформление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52_TF02901024" id="{D3FB73DA-77DE-4484-8776-52724816BD57}" vid="{56BAE48E-6669-4001-8E1C-1E9B5D1EADDA}"/>
    </a:ext>
  </a:extLst>
</a:theme>
</file>

<file path=ppt/theme/theme2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стиле медицины (широкоэкранный формат)</Template>
  <TotalTime>149</TotalTime>
  <Words>102</Words>
  <Application>Microsoft Office PowerPoint</Application>
  <PresentationFormat>Широкоэкранный</PresentationFormat>
  <Paragraphs>30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Franklin Gothic Medium</vt:lpstr>
      <vt:lpstr>Медицинское оформление (16:9)</vt:lpstr>
      <vt:lpstr>Профилактика нарушения осанки</vt:lpstr>
      <vt:lpstr>Профилактика нарушения осанки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Подкорытова</dc:title>
  <dc:creator>Дмитрий</dc:creator>
  <cp:lastModifiedBy>Дмитрий</cp:lastModifiedBy>
  <cp:revision>18</cp:revision>
  <dcterms:created xsi:type="dcterms:W3CDTF">2023-03-28T14:18:19Z</dcterms:created>
  <dcterms:modified xsi:type="dcterms:W3CDTF">2023-05-27T03:01:42Z</dcterms:modified>
</cp:coreProperties>
</file>