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6" autoAdjust="0"/>
  </p:normalViewPr>
  <p:slideViewPr>
    <p:cSldViewPr>
      <p:cViewPr varScale="1">
        <p:scale>
          <a:sx n="52" d="100"/>
          <a:sy n="52" d="100"/>
        </p:scale>
        <p:origin x="-1267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625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969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277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9559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2544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3178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3875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651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8514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6357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955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9537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88640"/>
            <a:ext cx="2088232" cy="156617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188640"/>
            <a:ext cx="79208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№ 1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188640"/>
            <a:ext cx="2160240" cy="16201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27984" y="1412776"/>
            <a:ext cx="79208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№ 2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44624"/>
            <a:ext cx="2160240" cy="16201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156176" y="1268760"/>
            <a:ext cx="79208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№ 3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060848"/>
            <a:ext cx="2232247" cy="167418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95536" y="2060848"/>
            <a:ext cx="79208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№ 4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1988840"/>
            <a:ext cx="2232248" cy="167418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203848" y="3212976"/>
            <a:ext cx="79208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№ 5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916832"/>
            <a:ext cx="2376264" cy="165388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084168" y="1916832"/>
            <a:ext cx="79208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№ 6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358"/>
          <a:stretch>
            <a:fillRect/>
          </a:stretch>
        </p:blipFill>
        <p:spPr>
          <a:xfrm>
            <a:off x="179512" y="4077072"/>
            <a:ext cx="1872208" cy="160214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51520" y="4077072"/>
            <a:ext cx="79208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№ 7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4149080"/>
            <a:ext cx="2301913" cy="159724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267744" y="4149080"/>
            <a:ext cx="79208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№ 8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061"/>
          <a:stretch>
            <a:fillRect/>
          </a:stretch>
        </p:blipFill>
        <p:spPr>
          <a:xfrm>
            <a:off x="4572000" y="4149079"/>
            <a:ext cx="2016224" cy="194020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572000" y="4149080"/>
            <a:ext cx="792088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№ 9</a:t>
            </a:r>
            <a:endParaRPr lang="ru-RU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05" t="3542" r="4088"/>
          <a:stretch>
            <a:fillRect/>
          </a:stretch>
        </p:blipFill>
        <p:spPr>
          <a:xfrm>
            <a:off x="6732240" y="4077072"/>
            <a:ext cx="2164907" cy="2033147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732240" y="4077072"/>
            <a:ext cx="1224136" cy="4001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>№ 10</a:t>
            </a:r>
            <a:endParaRPr lang="ru-RU" sz="20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47449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20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Урала</dc:title>
  <cp:lastModifiedBy>Admin</cp:lastModifiedBy>
  <cp:revision>8</cp:revision>
  <dcterms:modified xsi:type="dcterms:W3CDTF">2013-10-20T14:03:04Z</dcterms:modified>
</cp:coreProperties>
</file>