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4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256D3-239A-413F-8EDC-8C27F0837092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F40D-E54F-4360-B07C-34BE7EF25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256D3-239A-413F-8EDC-8C27F0837092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F40D-E54F-4360-B07C-34BE7EF25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256D3-239A-413F-8EDC-8C27F0837092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F40D-E54F-4360-B07C-34BE7EF25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256D3-239A-413F-8EDC-8C27F0837092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F40D-E54F-4360-B07C-34BE7EF25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256D3-239A-413F-8EDC-8C27F0837092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F40D-E54F-4360-B07C-34BE7EF25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256D3-239A-413F-8EDC-8C27F0837092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F40D-E54F-4360-B07C-34BE7EF25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256D3-239A-413F-8EDC-8C27F0837092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F40D-E54F-4360-B07C-34BE7EF25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256D3-239A-413F-8EDC-8C27F0837092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60F40D-E54F-4360-B07C-34BE7EF252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256D3-239A-413F-8EDC-8C27F0837092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F40D-E54F-4360-B07C-34BE7EF25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256D3-239A-413F-8EDC-8C27F0837092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460F40D-E54F-4360-B07C-34BE7EF25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4B256D3-239A-413F-8EDC-8C27F0837092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F40D-E54F-4360-B07C-34BE7EF25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4B256D3-239A-413F-8EDC-8C27F0837092}" type="datetimeFigureOut">
              <a:rPr lang="ru-RU" smtClean="0"/>
              <a:pPr/>
              <a:t>11.04.2015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460F40D-E54F-4360-B07C-34BE7EF25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27687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Calibri" pitchFamily="34" charset="0"/>
              </a:rPr>
              <a:t>Витамины</a:t>
            </a:r>
            <a:endParaRPr lang="ru-RU" sz="3600" dirty="0"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3573016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Calibri" pitchFamily="34" charset="0"/>
              </a:rPr>
              <a:t>Смоленцев Михаил 10 «А».</a:t>
            </a:r>
            <a:endParaRPr lang="ru-RU" sz="24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140968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Calibri" pitchFamily="34" charset="0"/>
              </a:rPr>
              <a:t>Спасибо за внимание.</a:t>
            </a:r>
            <a:endParaRPr lang="ru-RU" sz="32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770485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Calibri" pitchFamily="34" charset="0"/>
              </a:rPr>
              <a:t>Витамины</a:t>
            </a:r>
            <a:r>
              <a:rPr lang="ru-RU" sz="2000" dirty="0">
                <a:latin typeface="Calibri" pitchFamily="34" charset="0"/>
              </a:rPr>
              <a:t>  — группа низкомолекулярных органических соединений относительно простого строения и разнообразной химической природы. Это сборная по химической природе группа органических веществ, объединённая по признаку абсолютной необходимости их для гетеротрофного организма в качестве составной части пищи. Автотрофные организмы также нуждаются в витаминах, получая их либо путём синтеза, либо из окружающей среды. Так, витамины входят в состав питательных сред для выращивания организмов </a:t>
            </a:r>
            <a:r>
              <a:rPr lang="ru-RU" sz="2000" dirty="0" smtClean="0">
                <a:latin typeface="Calibri" pitchFamily="34" charset="0"/>
              </a:rPr>
              <a:t>фитопланктона. </a:t>
            </a:r>
            <a:r>
              <a:rPr lang="ru-RU" sz="2000" dirty="0">
                <a:latin typeface="Calibri" pitchFamily="34" charset="0"/>
              </a:rPr>
              <a:t>Большинство витаминов являются коферментами или их </a:t>
            </a:r>
            <a:r>
              <a:rPr lang="ru-RU" sz="2000" dirty="0" smtClean="0">
                <a:latin typeface="Calibri" pitchFamily="34" charset="0"/>
              </a:rPr>
              <a:t>предшественникам.</a:t>
            </a:r>
            <a:endParaRPr lang="ru-RU" sz="2000" dirty="0">
              <a:latin typeface="Calibri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3429000"/>
            <a:ext cx="72728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Calibri" pitchFamily="34" charset="0"/>
              </a:rPr>
              <a:t>Витамины содержатся в пище (или в окружающей среде) в очень малых количествах, и поэтому относятся к микронутриентам. К витаминам не относят микроэлементы и незаменимые </a:t>
            </a:r>
            <a:r>
              <a:rPr lang="ru-RU" sz="2000" dirty="0" smtClean="0">
                <a:latin typeface="Calibri" pitchFamily="34" charset="0"/>
              </a:rPr>
              <a:t>аминокислоты.</a:t>
            </a:r>
            <a:endParaRPr lang="ru-RU" sz="2000" dirty="0">
              <a:latin typeface="Calibri" pitchFamily="34" charset="0"/>
            </a:endParaRPr>
          </a:p>
        </p:txBody>
      </p:sp>
      <p:pic>
        <p:nvPicPr>
          <p:cNvPr id="2050" name="Picture 2" descr="D:\dc180c00705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4437112"/>
            <a:ext cx="3024336" cy="2268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0"/>
            <a:ext cx="799288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Calibri" pitchFamily="34" charset="0"/>
              </a:rPr>
              <a:t>Витамины выполняют каталитическую функцию в составе активных центров разнообразных ферментов, а также могут участвовать в гуморальной регуляции в качестве экзогенных прогормонов и гормонов</a:t>
            </a:r>
            <a:r>
              <a:rPr lang="ru-RU" sz="2000" dirty="0" smtClean="0">
                <a:latin typeface="Calibri" pitchFamily="34" charset="0"/>
              </a:rPr>
              <a:t>.</a:t>
            </a:r>
            <a:endParaRPr lang="ru-RU" sz="2000" dirty="0">
              <a:latin typeface="Calibri" pitchFamily="34" charset="0"/>
            </a:endParaRPr>
          </a:p>
          <a:p>
            <a:r>
              <a:rPr lang="ru-RU" sz="2000" dirty="0">
                <a:latin typeface="Calibri" pitchFamily="34" charset="0"/>
              </a:rPr>
              <a:t>Концентрация витаминов в тканях и суточная потребность в них невелики, но при недостаточном поступлении витаминов в организме наступают характерные и опасные патологические изменения.</a:t>
            </a:r>
          </a:p>
          <a:p>
            <a:r>
              <a:rPr lang="ru-RU" sz="2000" dirty="0">
                <a:latin typeface="Calibri" pitchFamily="34" charset="0"/>
              </a:rPr>
              <a:t>Большинство витаминов не синтезируются в организме человека, поэтому они должны регулярно и в достаточном количестве поступать в организм с пищей или в виде витаминно-минеральных комплексов и пищевых добавок. </a:t>
            </a:r>
          </a:p>
          <a:p>
            <a:r>
              <a:rPr lang="ru-RU" sz="2000" dirty="0">
                <a:latin typeface="Calibri" pitchFamily="34" charset="0"/>
              </a:rPr>
              <a:t>С нарушением поступления витаминов в организм связаны 3 принципиальных патологических состояния: отсутствие витамина — авитаминоз, недостаток витамина —гиповитаминоз, и избыток витамина — гипервитаминоз.</a:t>
            </a:r>
          </a:p>
        </p:txBody>
      </p:sp>
      <p:pic>
        <p:nvPicPr>
          <p:cNvPr id="1027" name="Picture 3" descr="D:\15-meo-dinh-duong-khi-lam-hoa-tri_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365104"/>
            <a:ext cx="3168352" cy="23750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684076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Calibri" pitchFamily="34" charset="0"/>
              </a:rPr>
              <a:t>На 2012 год 13 веществ (или групп веществ) признано витаминами. Ещё несколько веществ, например карнитин и инозитол, находятся на </a:t>
            </a:r>
            <a:r>
              <a:rPr lang="ru-RU" sz="2000" dirty="0" smtClean="0">
                <a:latin typeface="Calibri" pitchFamily="34" charset="0"/>
              </a:rPr>
              <a:t>рассмотрении. </a:t>
            </a:r>
            <a:r>
              <a:rPr lang="ru-RU" sz="2000" dirty="0">
                <a:latin typeface="Calibri" pitchFamily="34" charset="0"/>
              </a:rPr>
              <a:t>Исходя из растворимости, витамины делят на жирорастворимые — A, D, E, K, и водорастворимые — C и витамины группы B. Жирорастворимые витамины накапливаются в организме, причём их депо являются жировая ткань и печень. Водорастворимые витамины в существенных количествах не депонируются и при избытке выводятся с водой. Это объясняет </a:t>
            </a:r>
            <a:r>
              <a:rPr lang="ru-RU" sz="2000" dirty="0" smtClean="0">
                <a:latin typeface="Calibri" pitchFamily="34" charset="0"/>
              </a:rPr>
              <a:t>большую </a:t>
            </a:r>
            <a:r>
              <a:rPr lang="ru-RU" sz="2000" dirty="0">
                <a:latin typeface="Calibri" pitchFamily="34" charset="0"/>
              </a:rPr>
              <a:t>распространённость гиповитаминозов водорастворимых витаминов и гипервитаминозов жирорастворимых витаминов.</a:t>
            </a:r>
          </a:p>
        </p:txBody>
      </p:sp>
      <p:pic>
        <p:nvPicPr>
          <p:cNvPr id="4098" name="Picture 2" descr="D:\zdorovoe-pitan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3861048"/>
            <a:ext cx="2880320" cy="28803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oi_fb9a8371691943a5a47053b189e1faa4_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836712"/>
            <a:ext cx="7128792" cy="57531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267744" y="332656"/>
            <a:ext cx="3816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Calibri" pitchFamily="34" charset="0"/>
              </a:rPr>
              <a:t>В каких продуктах содержатся:</a:t>
            </a:r>
            <a:endParaRPr lang="ru-RU" sz="20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28092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Calibri" pitchFamily="34" charset="0"/>
              </a:rPr>
              <a:t>Витамины условно обозначаются буквами латинского алфавита: A, B, C, D, E, H, K и т. д. Впоследствии выяснилось, что некоторые из них являются не самостоятельными веществами, а комплексом отдельных витаминов. Так, например, хорошо изучены витамины группы В. Названия витаминов по мере их изучения претерпевали </a:t>
            </a:r>
            <a:r>
              <a:rPr lang="ru-RU" sz="2000" dirty="0" smtClean="0">
                <a:latin typeface="Calibri" pitchFamily="34" charset="0"/>
              </a:rPr>
              <a:t>изменения. </a:t>
            </a:r>
            <a:r>
              <a:rPr lang="ru-RU" sz="2000" dirty="0">
                <a:latin typeface="Calibri" pitchFamily="34" charset="0"/>
              </a:rPr>
              <a:t>Современные названия витаминов приняты в 1956 году Комиссией по номенклатуре биохимической секции Международного союза по чистой и прикладной химии.</a:t>
            </a:r>
          </a:p>
          <a:p>
            <a:r>
              <a:rPr lang="ru-RU" sz="2000" dirty="0">
                <a:latin typeface="Calibri" pitchFamily="34" charset="0"/>
              </a:rPr>
              <a:t>Для некоторых витаминов установлено также определенное сходство физических свойств и физиологического действия на организм.</a:t>
            </a:r>
          </a:p>
          <a:p>
            <a:r>
              <a:rPr lang="ru-RU" sz="2000" dirty="0">
                <a:latin typeface="Calibri" pitchFamily="34" charset="0"/>
              </a:rPr>
              <a:t>До настоящего времени классификация витаминов строилась, исходя из растворимости их в воде или жирах. Поэтому первую группу составляли водорастворимые витамины (C, P и вся группа B), а вторую — жирорастворимые витамины — липовитамины (A, D, E, K). Однако ещё в 1942—1943 годах академик А. В. Палладин синтезировал водорастворимый аналог витамина К — викасол. А за последнее время получены водорастворимые препараты и других витаминов этой группы. Таким образом, деление витаминов на водо- и жирорастворимые до некоторой степени теряет свое значение.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76672"/>
            <a:ext cx="72008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400" dirty="0" smtClean="0">
                <a:latin typeface="Calibri" pitchFamily="34" charset="0"/>
              </a:rPr>
              <a:t>Провитамины</a:t>
            </a:r>
          </a:p>
          <a:p>
            <a:pPr fontAlgn="base"/>
            <a:r>
              <a:rPr lang="ru-RU" sz="2000" dirty="0" smtClean="0">
                <a:latin typeface="Calibri" pitchFamily="34" charset="0"/>
              </a:rPr>
              <a:t>К </a:t>
            </a:r>
            <a:r>
              <a:rPr lang="ru-RU" sz="2000" dirty="0">
                <a:latin typeface="Calibri" pitchFamily="34" charset="0"/>
              </a:rPr>
              <a:t>данной категории относятся те элементы, которые помогают вырабатывать определенные жирорастворимые витамины. К группе провитаминов можно отнести такие, как A и D. Из их соединений вырабатываются следующие провитамины:</a:t>
            </a:r>
          </a:p>
          <a:p>
            <a:pPr fontAlgn="base"/>
            <a:r>
              <a:rPr lang="ru-RU" sz="2000" dirty="0">
                <a:latin typeface="Calibri" pitchFamily="34" charset="0"/>
              </a:rPr>
              <a:t>Эргостерин;</a:t>
            </a:r>
          </a:p>
          <a:p>
            <a:pPr fontAlgn="base"/>
            <a:r>
              <a:rPr lang="ru-RU" sz="2000" dirty="0">
                <a:latin typeface="Calibri" pitchFamily="34" charset="0"/>
              </a:rPr>
              <a:t>Ретинол;</a:t>
            </a:r>
          </a:p>
          <a:p>
            <a:pPr fontAlgn="base"/>
            <a:r>
              <a:rPr lang="ru-RU" sz="2000" dirty="0">
                <a:latin typeface="Calibri" pitchFamily="34" charset="0"/>
              </a:rPr>
              <a:t>Холекальциферол;</a:t>
            </a:r>
          </a:p>
          <a:p>
            <a:pPr fontAlgn="base"/>
            <a:r>
              <a:rPr lang="ru-RU" sz="2000" dirty="0">
                <a:latin typeface="Calibri" pitchFamily="34" charset="0"/>
              </a:rPr>
              <a:t>7-Дегидрохолестерин, а так же некоторые другие.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97346"/>
            <a:ext cx="79208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000" b="1" dirty="0">
                <a:latin typeface="Calibri" pitchFamily="34" charset="0"/>
              </a:rPr>
              <a:t>Поливитамины</a:t>
            </a:r>
          </a:p>
          <a:p>
            <a:pPr fontAlgn="base"/>
            <a:r>
              <a:rPr lang="ru-RU" sz="2000" dirty="0">
                <a:latin typeface="Calibri" pitchFamily="34" charset="0"/>
              </a:rPr>
              <a:t>Поливитаминами называются препараты фармакологического, а так же естественного происхождения, которые включают в себя большое количество витаминов. Чаще всего они соединены так же с минеральными веществами.</a:t>
            </a:r>
          </a:p>
          <a:p>
            <a:pPr fontAlgn="base"/>
            <a:r>
              <a:rPr lang="ru-RU" sz="2000" dirty="0">
                <a:latin typeface="Calibri" pitchFamily="34" charset="0"/>
              </a:rPr>
              <a:t>К натуральным поливитаминам, имеющим строго органическое происхождение, принято относить только один компонент на планете — грудное молоко. Необходимые соединения и витамины в нем изначально заложены природой, и чрезвычайно важны для грудного ребенка.</a:t>
            </a:r>
          </a:p>
          <a:p>
            <a:pPr fontAlgn="base"/>
            <a:r>
              <a:rPr lang="ru-RU" sz="2000" dirty="0">
                <a:latin typeface="Calibri" pitchFamily="34" charset="0"/>
              </a:rPr>
              <a:t>Поливитамины призваны восполнять комплексные дефициты веществ, которые могут возникнуть в организме. Так же они способствуют избавлению от таких расстройств питания, как паратрофия и </a:t>
            </a:r>
            <a:r>
              <a:rPr lang="ru-RU" sz="2000" dirty="0" smtClean="0">
                <a:latin typeface="Calibri" pitchFamily="34" charset="0"/>
              </a:rPr>
              <a:t>гипотрофия.</a:t>
            </a:r>
            <a:endParaRPr lang="ru-RU" sz="20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20688"/>
            <a:ext cx="770485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400" dirty="0">
                <a:latin typeface="Calibri" pitchFamily="34" charset="0"/>
              </a:rPr>
              <a:t>Антивитамины</a:t>
            </a:r>
          </a:p>
          <a:p>
            <a:pPr fontAlgn="base"/>
            <a:r>
              <a:rPr lang="ru-RU" sz="2000" dirty="0">
                <a:latin typeface="Calibri" pitchFamily="34" charset="0"/>
              </a:rPr>
              <a:t>Они представляют собой особую группу органических соединений, которые способны подавлять действие витаминов и их биологическую активность. В целом, они очень похожи по своему строению на сами витамины, но обладают противоположным действием. Попадая в человеческий организм, они способны вызвать нарушения в процессах обмена, тормозят усвоение веществ и тем самым негативно влияют на все органы. В этом случае возможно развитие гиповитаминоза, даже если витамины и полезные соединения в достаточном количестве поступают в организм.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41</TotalTime>
  <Words>275</Words>
  <Application>Microsoft Office PowerPoint</Application>
  <PresentationFormat>Экран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Техническая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Admin</cp:lastModifiedBy>
  <cp:revision>7</cp:revision>
  <dcterms:created xsi:type="dcterms:W3CDTF">2015-04-08T04:46:34Z</dcterms:created>
  <dcterms:modified xsi:type="dcterms:W3CDTF">2015-04-11T15:21:08Z</dcterms:modified>
</cp:coreProperties>
</file>