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583498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583498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327914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583498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6" name="Shape 105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/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619018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8 февраля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ru-RU" sz="7200">
                <a:solidFill>
                  <a:srgbClr val="FF0000"/>
                </a:solidFill>
              </a:rPr>
              <a:t>День российской науки</a:t>
            </a:r>
            <a:endParaRPr sz="7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4088324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/>
              <a:t>В 9х классах прошли мероприятия, посвященные этой</a:t>
            </a:r>
            <a:r>
              <a:rPr lang="en-US"/>
              <a:t> </a:t>
            </a:r>
            <a:r>
              <a:rPr lang="ru-RU"/>
              <a:t>дате</a:t>
            </a:r>
            <a:r>
              <a:rPr lang="en-US"/>
              <a:t>                                    </a:t>
            </a:r>
            <a:endParaRPr/>
          </a:p>
        </p:txBody>
      </p:sp>
      <p:sp>
        <p:nvSpPr>
          <p:cNvPr id="937422652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1739203465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3436345" y="3679743"/>
            <a:ext cx="2592993" cy="2497219"/>
          </a:xfrm>
          <a:prstGeom prst="rect">
            <a:avLst/>
          </a:prstGeom>
        </p:spPr>
      </p:pic>
      <p:pic>
        <p:nvPicPr>
          <p:cNvPr id="1400443896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936217" y="1812343"/>
            <a:ext cx="2565256" cy="1940669"/>
          </a:xfrm>
          <a:prstGeom prst="rect">
            <a:avLst/>
          </a:prstGeom>
        </p:spPr>
      </p:pic>
      <p:pic>
        <p:nvPicPr>
          <p:cNvPr id="1048504185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5749697" y="1812343"/>
            <a:ext cx="2716853" cy="2241708"/>
          </a:xfrm>
          <a:prstGeom prst="rect">
            <a:avLst/>
          </a:prstGeom>
        </p:spPr>
      </p:pic>
      <p:pic>
        <p:nvPicPr>
          <p:cNvPr id="1231072589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8223269" y="4054051"/>
            <a:ext cx="3253664" cy="20413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8172896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/>
              <a:t>Практико-ориентированные занятия </a:t>
            </a:r>
            <a:endParaRPr/>
          </a:p>
        </p:txBody>
      </p:sp>
      <p:sp>
        <p:nvSpPr>
          <p:cNvPr id="21554724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algn="ctr">
              <a:defRPr/>
            </a:pPr>
            <a:r>
              <a:rPr>
                <a:solidFill>
                  <a:srgbClr val="FF0000"/>
                </a:solidFill>
              </a:rPr>
              <a:t>«МИР ГЛАЗАМИ МАРКЕТОЛОГА»</a:t>
            </a:r>
            <a:endParaRPr/>
          </a:p>
          <a:p>
            <a:pPr marL="0" indent="0" algn="ctr">
              <a:buFont typeface="Arial"/>
              <a:buNone/>
              <a:defRPr/>
            </a:pPr>
            <a:r>
              <a:rPr/>
              <a:t>Преподаватель УрГЭУ, кандидат философских наук Агафонова И.В.</a:t>
            </a:r>
            <a:endParaRPr/>
          </a:p>
          <a:p>
            <a:pPr algn="ctr">
              <a:defRPr/>
            </a:pPr>
            <a:r>
              <a:rPr>
                <a:solidFill>
                  <a:srgbClr val="FF0000"/>
                </a:solidFill>
              </a:rPr>
              <a:t>«ТУРИСТИЧЕСКИЙ БИЗНЕС»</a:t>
            </a:r>
            <a:endParaRPr/>
          </a:p>
          <a:p>
            <a:pPr marL="0" indent="0" algn="ctr">
              <a:buFont typeface="Arial"/>
              <a:buNone/>
              <a:defRPr/>
            </a:pPr>
            <a:r>
              <a:rPr/>
              <a:t>Старший преподаватель кафедры туристического бизнеса и гостеприимства УрГЭУ</a:t>
            </a:r>
            <a:endParaRPr/>
          </a:p>
          <a:p>
            <a:pPr marL="0" indent="0" algn="ctr">
              <a:buFont typeface="Arial"/>
              <a:buNone/>
              <a:defRPr/>
            </a:pPr>
            <a:r>
              <a:rPr/>
              <a:t> Макарина О.Ю.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849235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/>
              <a:t>БЫЛО ОЧЕНЬ ИНТЕРЕСНО И ПОЗНАВАТЕЛЬНО!</a:t>
            </a:r>
            <a:endParaRPr/>
          </a:p>
        </p:txBody>
      </p:sp>
      <p:sp>
        <p:nvSpPr>
          <p:cNvPr id="191587241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136863664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563910" y="1871828"/>
            <a:ext cx="8320128" cy="43080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Р7-Офис/7.2.2.36</Application>
  <DocSecurity>0</DocSecurity>
  <PresentationFormat>Widescreen</PresentationFormat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2024-02-07T10:17:04Z</dcterms:modified>
  <cp:category/>
  <cp:contentStatus/>
  <cp:version/>
</cp:coreProperties>
</file>