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25"/>
            <a:ext cx="10363199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399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1583498" y="1600201"/>
            <a:ext cx="470452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576053" y="1600201"/>
            <a:ext cx="5006346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583498" y="1535113"/>
            <a:ext cx="47045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1583498" y="2174874"/>
            <a:ext cx="47045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480042" y="1535113"/>
            <a:ext cx="51023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480042" y="2174874"/>
            <a:ext cx="51023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8" y="273049"/>
            <a:ext cx="355239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327914" y="273050"/>
            <a:ext cx="62544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83498" y="1435101"/>
            <a:ext cx="355239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8" y="4800600"/>
            <a:ext cx="998510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583498" y="612774"/>
            <a:ext cx="9985109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83498" y="5367337"/>
            <a:ext cx="9985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583498" y="1600201"/>
            <a:ext cx="9998901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6" name="Shape 1058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</p:spPr>
      </p:sp>
      <p:sp>
        <p:nvSpPr>
          <p:cNvPr id="48" name="Shape 1060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8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264351" y="6356350"/>
            <a:ext cx="23180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	</a:t>
            </a:r>
            <a:fld id="{F8E3F0E9-0FC2-4DDE-87CF-3BA6A04EA4CC}" type="slidenum">
              <a:rPr lang="ru-RU"/>
              <a:t/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1619018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5125706" y="6356350"/>
            <a:ext cx="3562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8 февраля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ru-RU" sz="7200">
                <a:solidFill>
                  <a:srgbClr val="FF0000"/>
                </a:solidFill>
              </a:rPr>
              <a:t>День российской науки</a:t>
            </a:r>
            <a:endParaRPr sz="7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4088324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ctr">
              <a:defRPr/>
            </a:pPr>
            <a:r>
              <a:rPr/>
              <a:t>В 9х классах прошли мероприятия, посвященные этой</a:t>
            </a:r>
            <a:r>
              <a:rPr lang="en-US"/>
              <a:t> </a:t>
            </a:r>
            <a:r>
              <a:rPr lang="ru-RU"/>
              <a:t>дате</a:t>
            </a:r>
            <a:r>
              <a:rPr lang="en-US"/>
              <a:t>                                    </a:t>
            </a:r>
            <a:endParaRPr/>
          </a:p>
        </p:txBody>
      </p:sp>
      <p:sp>
        <p:nvSpPr>
          <p:cNvPr id="937422652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1739203465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3436345" y="3679743"/>
            <a:ext cx="2592993" cy="2497219"/>
          </a:xfrm>
          <a:prstGeom prst="rect">
            <a:avLst/>
          </a:prstGeom>
        </p:spPr>
      </p:pic>
      <p:pic>
        <p:nvPicPr>
          <p:cNvPr id="1400443896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936217" y="1812343"/>
            <a:ext cx="2565256" cy="1940669"/>
          </a:xfrm>
          <a:prstGeom prst="rect">
            <a:avLst/>
          </a:prstGeom>
        </p:spPr>
      </p:pic>
      <p:pic>
        <p:nvPicPr>
          <p:cNvPr id="1048504185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5749697" y="1812343"/>
            <a:ext cx="2716853" cy="2241708"/>
          </a:xfrm>
          <a:prstGeom prst="rect">
            <a:avLst/>
          </a:prstGeom>
        </p:spPr>
      </p:pic>
      <p:pic>
        <p:nvPicPr>
          <p:cNvPr id="1231072589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8223269" y="4054051"/>
            <a:ext cx="3253664" cy="20413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8172896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/>
              <a:t>Практико-ориентированные занятия </a:t>
            </a:r>
            <a:endParaRPr/>
          </a:p>
        </p:txBody>
      </p:sp>
      <p:sp>
        <p:nvSpPr>
          <p:cNvPr id="21554724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algn="ctr">
              <a:defRPr/>
            </a:pPr>
            <a:r>
              <a:rPr>
                <a:solidFill>
                  <a:srgbClr val="FF0000"/>
                </a:solidFill>
              </a:rPr>
              <a:t>«МИР ГЛАЗАМИ МАРКЕТОЛОГА»</a:t>
            </a:r>
            <a:endParaRPr/>
          </a:p>
          <a:p>
            <a:pPr marL="0" indent="0" algn="ctr">
              <a:buFont typeface="Arial"/>
              <a:buNone/>
              <a:defRPr/>
            </a:pPr>
            <a:r>
              <a:rPr/>
              <a:t>Преподаватель УрГЭУ, кандидат философских наук Агафонова И.В.</a:t>
            </a:r>
            <a:endParaRPr/>
          </a:p>
          <a:p>
            <a:pPr algn="ctr">
              <a:defRPr/>
            </a:pPr>
            <a:r>
              <a:rPr>
                <a:solidFill>
                  <a:srgbClr val="FF0000"/>
                </a:solidFill>
              </a:rPr>
              <a:t>«ТУРИСТИЧЕСКИЙ БИЗНЕС»</a:t>
            </a:r>
            <a:endParaRPr/>
          </a:p>
          <a:p>
            <a:pPr marL="0" indent="0" algn="ctr">
              <a:buFont typeface="Arial"/>
              <a:buNone/>
              <a:defRPr/>
            </a:pPr>
            <a:r>
              <a:rPr/>
              <a:t>Старший преподаватель кафедры туристического бизнеса и гостеприимства УрГЭУ</a:t>
            </a:r>
            <a:endParaRPr/>
          </a:p>
          <a:p>
            <a:pPr marL="0" indent="0" algn="ctr">
              <a:buFont typeface="Arial"/>
              <a:buNone/>
              <a:defRPr/>
            </a:pPr>
            <a:r>
              <a:rPr/>
              <a:t> Макарина О.Ю.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849235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/>
              <a:t>БЫЛО ОЧЕНЬ ИНТЕРЕСНО И ПОЗНАВАТЕЛЬНО!</a:t>
            </a:r>
            <a:endParaRPr/>
          </a:p>
        </p:txBody>
      </p:sp>
      <p:sp>
        <p:nvSpPr>
          <p:cNvPr id="191587241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136863664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563910" y="1871828"/>
            <a:ext cx="8320128" cy="43080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Р7-Офис/7.2.2.36</Application>
  <DocSecurity>0</DocSecurity>
  <PresentationFormat>Widescreen</PresentationFormat>
  <Paragraphs>0</Paragraphs>
  <Slides>4</Slides>
  <Notes>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1</vt:lpstr>
      <vt:lpstr>Slide 1</vt:lpstr>
      <vt:lpstr>Slide 2</vt:lpstr>
      <vt:lpstr>Slide 3</vt:lpstr>
      <vt:lpstr>Slide 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2024-02-07T10:17:04Z</dcterms:modified>
  <cp:category/>
  <cp:contentStatus/>
  <cp:version/>
</cp:coreProperties>
</file>